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  <p:sldMasterId id="2147483684" r:id="rId4"/>
  </p:sldMasterIdLst>
  <p:notesMasterIdLst>
    <p:notesMasterId r:id="rId15"/>
  </p:notesMasterIdLst>
  <p:sldIdLst>
    <p:sldId id="294" r:id="rId5"/>
    <p:sldId id="262" r:id="rId6"/>
    <p:sldId id="292" r:id="rId7"/>
    <p:sldId id="287" r:id="rId8"/>
    <p:sldId id="288" r:id="rId9"/>
    <p:sldId id="290" r:id="rId10"/>
    <p:sldId id="289" r:id="rId11"/>
    <p:sldId id="295" r:id="rId12"/>
    <p:sldId id="291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00"/>
    <a:srgbClr val="1C819E"/>
    <a:srgbClr val="F7F7F7"/>
    <a:srgbClr val="28D5A9"/>
    <a:srgbClr val="FF5F5F"/>
    <a:srgbClr val="737089"/>
    <a:srgbClr val="464674"/>
    <a:srgbClr val="005874"/>
    <a:srgbClr val="EA4C88"/>
    <a:srgbClr val="76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412F77-484E-4FEF-A84A-B63C22DBBF2B}" v="71" dt="2023-07-17T09:46:05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7" autoAdjust="0"/>
    <p:restoredTop sz="94162" autoAdjust="0"/>
  </p:normalViewPr>
  <p:slideViewPr>
    <p:cSldViewPr snapToGrid="0" showGuides="1">
      <p:cViewPr varScale="1">
        <p:scale>
          <a:sx n="64" d="100"/>
          <a:sy n="64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niata Mohammad" userId="S::mhm_baniata@ubion.global::54fbeade-2f71-4d9a-805d-1308de46771c" providerId="AD" clId="Web-{CC412F77-484E-4FEF-A84A-B63C22DBBF2B}"/>
    <pc:docChg chg="modSld">
      <pc:chgData name="Baniata Mohammad" userId="S::mhm_baniata@ubion.global::54fbeade-2f71-4d9a-805d-1308de46771c" providerId="AD" clId="Web-{CC412F77-484E-4FEF-A84A-B63C22DBBF2B}" dt="2023-07-17T09:46:05.514" v="62"/>
      <pc:docMkLst>
        <pc:docMk/>
      </pc:docMkLst>
      <pc:sldChg chg="modSp">
        <pc:chgData name="Baniata Mohammad" userId="S::mhm_baniata@ubion.global::54fbeade-2f71-4d9a-805d-1308de46771c" providerId="AD" clId="Web-{CC412F77-484E-4FEF-A84A-B63C22DBBF2B}" dt="2023-07-17T09:30:13.342" v="1" actId="20577"/>
        <pc:sldMkLst>
          <pc:docMk/>
          <pc:sldMk cId="1213395448" sldId="287"/>
        </pc:sldMkLst>
        <pc:spChg chg="mod">
          <ac:chgData name="Baniata Mohammad" userId="S::mhm_baniata@ubion.global::54fbeade-2f71-4d9a-805d-1308de46771c" providerId="AD" clId="Web-{CC412F77-484E-4FEF-A84A-B63C22DBBF2B}" dt="2023-07-17T09:30:13.342" v="1" actId="20577"/>
          <ac:spMkLst>
            <pc:docMk/>
            <pc:sldMk cId="1213395448" sldId="287"/>
            <ac:spMk id="268" creationId="{9993C8E5-E4B7-482A-82D5-18F455E75AA9}"/>
          </ac:spMkLst>
        </pc:spChg>
      </pc:sldChg>
      <pc:sldChg chg="modSp">
        <pc:chgData name="Baniata Mohammad" userId="S::mhm_baniata@ubion.global::54fbeade-2f71-4d9a-805d-1308de46771c" providerId="AD" clId="Web-{CC412F77-484E-4FEF-A84A-B63C22DBBF2B}" dt="2023-07-17T09:31:44.876" v="7" actId="20577"/>
        <pc:sldMkLst>
          <pc:docMk/>
          <pc:sldMk cId="1189438701" sldId="288"/>
        </pc:sldMkLst>
        <pc:spChg chg="mod">
          <ac:chgData name="Baniata Mohammad" userId="S::mhm_baniata@ubion.global::54fbeade-2f71-4d9a-805d-1308de46771c" providerId="AD" clId="Web-{CC412F77-484E-4FEF-A84A-B63C22DBBF2B}" dt="2023-07-17T09:31:44.876" v="7" actId="20577"/>
          <ac:spMkLst>
            <pc:docMk/>
            <pc:sldMk cId="1189438701" sldId="288"/>
            <ac:spMk id="137" creationId="{C5854F23-0903-452F-81AF-B8E48FC0E86C}"/>
          </ac:spMkLst>
        </pc:spChg>
      </pc:sldChg>
      <pc:sldChg chg="addSp delSp modSp">
        <pc:chgData name="Baniata Mohammad" userId="S::mhm_baniata@ubion.global::54fbeade-2f71-4d9a-805d-1308de46771c" providerId="AD" clId="Web-{CC412F77-484E-4FEF-A84A-B63C22DBBF2B}" dt="2023-07-17T09:43:59.916" v="56"/>
        <pc:sldMkLst>
          <pc:docMk/>
          <pc:sldMk cId="3404516564" sldId="292"/>
        </pc:sldMkLst>
        <pc:spChg chg="mod">
          <ac:chgData name="Baniata Mohammad" userId="S::mhm_baniata@ubion.global::54fbeade-2f71-4d9a-805d-1308de46771c" providerId="AD" clId="Web-{CC412F77-484E-4FEF-A84A-B63C22DBBF2B}" dt="2023-07-17T09:43:59.916" v="56"/>
          <ac:spMkLst>
            <pc:docMk/>
            <pc:sldMk cId="3404516564" sldId="292"/>
            <ac:spMk id="2" creationId="{E2E9AF16-3E34-ADE5-5E30-00148781CA3B}"/>
          </ac:spMkLst>
        </pc:spChg>
        <pc:spChg chg="add del mod ord">
          <ac:chgData name="Baniata Mohammad" userId="S::mhm_baniata@ubion.global::54fbeade-2f71-4d9a-805d-1308de46771c" providerId="AD" clId="Web-{CC412F77-484E-4FEF-A84A-B63C22DBBF2B}" dt="2023-07-17T09:33:49.912" v="13"/>
          <ac:spMkLst>
            <pc:docMk/>
            <pc:sldMk cId="3404516564" sldId="292"/>
            <ac:spMk id="3" creationId="{BE28EDDC-206B-1060-6E98-7D2C103F4460}"/>
          </ac:spMkLst>
        </pc:spChg>
        <pc:spChg chg="add ord">
          <ac:chgData name="Baniata Mohammad" userId="S::mhm_baniata@ubion.global::54fbeade-2f71-4d9a-805d-1308de46771c" providerId="AD" clId="Web-{CC412F77-484E-4FEF-A84A-B63C22DBBF2B}" dt="2023-07-17T09:34:03.568" v="15"/>
          <ac:spMkLst>
            <pc:docMk/>
            <pc:sldMk cId="3404516564" sldId="292"/>
            <ac:spMk id="5" creationId="{30826DC5-B504-3731-2D71-D425F4F0A1DD}"/>
          </ac:spMkLst>
        </pc:spChg>
      </pc:sldChg>
      <pc:sldChg chg="addSp modSp">
        <pc:chgData name="Baniata Mohammad" userId="S::mhm_baniata@ubion.global::54fbeade-2f71-4d9a-805d-1308de46771c" providerId="AD" clId="Web-{CC412F77-484E-4FEF-A84A-B63C22DBBF2B}" dt="2023-07-17T09:46:05.514" v="62"/>
        <pc:sldMkLst>
          <pc:docMk/>
          <pc:sldMk cId="238491815" sldId="294"/>
        </pc:sldMkLst>
        <pc:spChg chg="mod">
          <ac:chgData name="Baniata Mohammad" userId="S::mhm_baniata@ubion.global::54fbeade-2f71-4d9a-805d-1308de46771c" providerId="AD" clId="Web-{CC412F77-484E-4FEF-A84A-B63C22DBBF2B}" dt="2023-07-17T09:46:05.514" v="62"/>
          <ac:spMkLst>
            <pc:docMk/>
            <pc:sldMk cId="238491815" sldId="294"/>
            <ac:spMk id="2" creationId="{D76FF5C7-087B-3570-3844-30F326EFFF60}"/>
          </ac:spMkLst>
        </pc:spChg>
        <pc:spChg chg="add mod ord">
          <ac:chgData name="Baniata Mohammad" userId="S::mhm_baniata@ubion.global::54fbeade-2f71-4d9a-805d-1308de46771c" providerId="AD" clId="Web-{CC412F77-484E-4FEF-A84A-B63C22DBBF2B}" dt="2023-07-17T09:41:26.724" v="46" actId="1076"/>
          <ac:spMkLst>
            <pc:docMk/>
            <pc:sldMk cId="238491815" sldId="294"/>
            <ac:spMk id="50" creationId="{0BF9FE8E-ECFF-5BB5-E269-8C159A802644}"/>
          </ac:spMkLst>
        </pc:spChg>
        <pc:graphicFrameChg chg="mod modGraphic">
          <ac:chgData name="Baniata Mohammad" userId="S::mhm_baniata@ubion.global::54fbeade-2f71-4d9a-805d-1308de46771c" providerId="AD" clId="Web-{CC412F77-484E-4FEF-A84A-B63C22DBBF2B}" dt="2023-07-17T09:45:09.856" v="60"/>
          <ac:graphicFrameMkLst>
            <pc:docMk/>
            <pc:sldMk cId="238491815" sldId="294"/>
            <ac:graphicFrameMk id="7" creationId="{67E39386-E6B8-4CE6-1D1F-B2EB2BBC4B84}"/>
          </ac:graphicFrameMkLst>
        </pc:graphicFrameChg>
        <pc:graphicFrameChg chg="mod ord modGraphic">
          <ac:chgData name="Baniata Mohammad" userId="S::mhm_baniata@ubion.global::54fbeade-2f71-4d9a-805d-1308de46771c" providerId="AD" clId="Web-{CC412F77-484E-4FEF-A84A-B63C22DBBF2B}" dt="2023-07-17T09:44:50.512" v="58"/>
          <ac:graphicFrameMkLst>
            <pc:docMk/>
            <pc:sldMk cId="238491815" sldId="294"/>
            <ac:graphicFrameMk id="8" creationId="{790A06E1-7325-ADBE-5370-178EEA03042C}"/>
          </ac:graphicFrameMkLst>
        </pc:graphicFrameChg>
      </pc:sldChg>
      <pc:sldChg chg="addSp modSp">
        <pc:chgData name="Baniata Mohammad" userId="S::mhm_baniata@ubion.global::54fbeade-2f71-4d9a-805d-1308de46771c" providerId="AD" clId="Web-{CC412F77-484E-4FEF-A84A-B63C22DBBF2B}" dt="2023-07-17T09:45:50.092" v="61"/>
        <pc:sldMkLst>
          <pc:docMk/>
          <pc:sldMk cId="2366751783" sldId="295"/>
        </pc:sldMkLst>
        <pc:spChg chg="mod">
          <ac:chgData name="Baniata Mohammad" userId="S::mhm_baniata@ubion.global::54fbeade-2f71-4d9a-805d-1308de46771c" providerId="AD" clId="Web-{CC412F77-484E-4FEF-A84A-B63C22DBBF2B}" dt="2023-07-17T09:45:50.092" v="61"/>
          <ac:spMkLst>
            <pc:docMk/>
            <pc:sldMk cId="2366751783" sldId="295"/>
            <ac:spMk id="2" creationId="{96089527-46A0-03D7-E9B9-28BBC4A85C12}"/>
          </ac:spMkLst>
        </pc:spChg>
        <pc:spChg chg="ord">
          <ac:chgData name="Baniata Mohammad" userId="S::mhm_baniata@ubion.global::54fbeade-2f71-4d9a-805d-1308de46771c" providerId="AD" clId="Web-{CC412F77-484E-4FEF-A84A-B63C22DBBF2B}" dt="2023-07-17T09:35:08.477" v="22"/>
          <ac:spMkLst>
            <pc:docMk/>
            <pc:sldMk cId="2366751783" sldId="295"/>
            <ac:spMk id="5" creationId="{C3495AFD-8B8F-DB2A-1C60-01828C26F36D}"/>
          </ac:spMkLst>
        </pc:spChg>
        <pc:spChg chg="add ord">
          <ac:chgData name="Baniata Mohammad" userId="S::mhm_baniata@ubion.global::54fbeade-2f71-4d9a-805d-1308de46771c" providerId="AD" clId="Web-{CC412F77-484E-4FEF-A84A-B63C22DBBF2B}" dt="2023-07-17T09:35:02.914" v="20"/>
          <ac:spMkLst>
            <pc:docMk/>
            <pc:sldMk cId="2366751783" sldId="295"/>
            <ac:spMk id="6" creationId="{25F51A34-4426-04E3-D56F-6A8F9487008C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7FA9E-8C06-42AD-8DE0-EAF99B82B129}" type="doc">
      <dgm:prSet loTypeId="urn:microsoft.com/office/officeart/2005/8/layout/hierarchy3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1E83078-0914-4706-9200-BE81FDDB7F00}">
      <dgm:prSet custT="1"/>
      <dgm:spPr/>
      <dgm:t>
        <a:bodyPr/>
        <a:lstStyle/>
        <a:p>
          <a:r>
            <a:rPr lang="en-US" sz="4000" dirty="0"/>
            <a:t>LMS</a:t>
          </a:r>
        </a:p>
      </dgm:t>
    </dgm:pt>
    <dgm:pt modelId="{C947A288-6E52-4FBD-B2FF-82B3DA9ED226}" type="parTrans" cxnId="{2A719789-0FA8-4602-9AD0-581D0005ED18}">
      <dgm:prSet/>
      <dgm:spPr/>
      <dgm:t>
        <a:bodyPr/>
        <a:lstStyle/>
        <a:p>
          <a:endParaRPr lang="en-US" sz="2400"/>
        </a:p>
      </dgm:t>
    </dgm:pt>
    <dgm:pt modelId="{7814525B-12F6-4D9A-A6E2-8717246E45B6}" type="sibTrans" cxnId="{2A719789-0FA8-4602-9AD0-581D0005ED18}">
      <dgm:prSet/>
      <dgm:spPr/>
      <dgm:t>
        <a:bodyPr/>
        <a:lstStyle/>
        <a:p>
          <a:endParaRPr lang="en-US" sz="2400"/>
        </a:p>
      </dgm:t>
    </dgm:pt>
    <dgm:pt modelId="{6DB07B6C-9AFB-4386-BB92-4659903FF09F}">
      <dgm:prSet custT="1"/>
      <dgm:spPr/>
      <dgm:t>
        <a:bodyPr/>
        <a:lstStyle/>
        <a:p>
          <a:r>
            <a:rPr lang="en-US" sz="1600" dirty="0"/>
            <a:t>Course Management</a:t>
          </a:r>
        </a:p>
      </dgm:t>
    </dgm:pt>
    <dgm:pt modelId="{EBD6C707-BD94-4A8C-B79F-E7C577AA08B4}" type="parTrans" cxnId="{250EE141-F2DD-4D5E-861C-027F7F01C58E}">
      <dgm:prSet/>
      <dgm:spPr/>
      <dgm:t>
        <a:bodyPr/>
        <a:lstStyle/>
        <a:p>
          <a:endParaRPr lang="en-US" sz="2400"/>
        </a:p>
      </dgm:t>
    </dgm:pt>
    <dgm:pt modelId="{F4105985-4D12-4080-8D96-45FFC7892CAD}" type="sibTrans" cxnId="{250EE141-F2DD-4D5E-861C-027F7F01C58E}">
      <dgm:prSet/>
      <dgm:spPr/>
      <dgm:t>
        <a:bodyPr/>
        <a:lstStyle/>
        <a:p>
          <a:endParaRPr lang="en-US" sz="2400"/>
        </a:p>
      </dgm:t>
    </dgm:pt>
    <dgm:pt modelId="{A38C3452-36DD-4AFC-BDAB-22EB4D467F65}">
      <dgm:prSet custT="1"/>
      <dgm:spPr/>
      <dgm:t>
        <a:bodyPr/>
        <a:lstStyle/>
        <a:p>
          <a:r>
            <a:rPr lang="en-US" sz="1600"/>
            <a:t>User Management</a:t>
          </a:r>
        </a:p>
      </dgm:t>
    </dgm:pt>
    <dgm:pt modelId="{9593B38E-B79E-4174-BE13-A91075CB02BD}" type="parTrans" cxnId="{0E44143D-762C-4DA6-8696-86D07D84BAE2}">
      <dgm:prSet/>
      <dgm:spPr/>
      <dgm:t>
        <a:bodyPr/>
        <a:lstStyle/>
        <a:p>
          <a:endParaRPr lang="en-US" sz="2400"/>
        </a:p>
      </dgm:t>
    </dgm:pt>
    <dgm:pt modelId="{24873E1A-9520-46D4-9ECB-D797467978C4}" type="sibTrans" cxnId="{0E44143D-762C-4DA6-8696-86D07D84BAE2}">
      <dgm:prSet/>
      <dgm:spPr/>
      <dgm:t>
        <a:bodyPr/>
        <a:lstStyle/>
        <a:p>
          <a:endParaRPr lang="en-US" sz="2400"/>
        </a:p>
      </dgm:t>
    </dgm:pt>
    <dgm:pt modelId="{939F3494-5D58-427F-9B77-B93415D8DE4F}" type="pres">
      <dgm:prSet presAssocID="{BC97FA9E-8C06-42AD-8DE0-EAF99B82B12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65D602-7A1A-45F0-8AFF-C28675044417}" type="pres">
      <dgm:prSet presAssocID="{81E83078-0914-4706-9200-BE81FDDB7F00}" presName="root" presStyleCnt="0"/>
      <dgm:spPr/>
    </dgm:pt>
    <dgm:pt modelId="{1DF7A95A-810C-48C3-AEF9-CA69F414237D}" type="pres">
      <dgm:prSet presAssocID="{81E83078-0914-4706-9200-BE81FDDB7F00}" presName="rootComposite" presStyleCnt="0"/>
      <dgm:spPr/>
    </dgm:pt>
    <dgm:pt modelId="{51D50F56-535C-4845-8C43-74D7686A9C67}" type="pres">
      <dgm:prSet presAssocID="{81E83078-0914-4706-9200-BE81FDDB7F00}" presName="rootText" presStyleLbl="node1" presStyleIdx="0" presStyleCnt="1" custScaleX="165352"/>
      <dgm:spPr/>
    </dgm:pt>
    <dgm:pt modelId="{0327805E-2DD2-4A44-A2D4-BF44C5F22459}" type="pres">
      <dgm:prSet presAssocID="{81E83078-0914-4706-9200-BE81FDDB7F00}" presName="rootConnector" presStyleLbl="node1" presStyleIdx="0" presStyleCnt="1"/>
      <dgm:spPr/>
    </dgm:pt>
    <dgm:pt modelId="{0DF3C6CD-A5B6-4288-9A95-989BB1712B26}" type="pres">
      <dgm:prSet presAssocID="{81E83078-0914-4706-9200-BE81FDDB7F00}" presName="childShape" presStyleCnt="0"/>
      <dgm:spPr/>
    </dgm:pt>
    <dgm:pt modelId="{74FC0917-A973-4E3F-8ECD-2E62D32E7122}" type="pres">
      <dgm:prSet presAssocID="{EBD6C707-BD94-4A8C-B79F-E7C577AA08B4}" presName="Name13" presStyleLbl="parChTrans1D2" presStyleIdx="0" presStyleCnt="2"/>
      <dgm:spPr/>
    </dgm:pt>
    <dgm:pt modelId="{0EC8D537-19DA-497B-A03E-BAAE87010A2B}" type="pres">
      <dgm:prSet presAssocID="{6DB07B6C-9AFB-4386-BB92-4659903FF09F}" presName="childText" presStyleLbl="bgAcc1" presStyleIdx="0" presStyleCnt="2" custScaleX="159041">
        <dgm:presLayoutVars>
          <dgm:bulletEnabled val="1"/>
        </dgm:presLayoutVars>
      </dgm:prSet>
      <dgm:spPr/>
    </dgm:pt>
    <dgm:pt modelId="{B12AEA7A-5DAD-4DB6-A15C-B05863F7ACA6}" type="pres">
      <dgm:prSet presAssocID="{9593B38E-B79E-4174-BE13-A91075CB02BD}" presName="Name13" presStyleLbl="parChTrans1D2" presStyleIdx="1" presStyleCnt="2"/>
      <dgm:spPr/>
    </dgm:pt>
    <dgm:pt modelId="{4A542476-0201-43F4-A999-F7D9213DB0D7}" type="pres">
      <dgm:prSet presAssocID="{A38C3452-36DD-4AFC-BDAB-22EB4D467F65}" presName="childText" presStyleLbl="bgAcc1" presStyleIdx="1" presStyleCnt="2" custScaleX="159041">
        <dgm:presLayoutVars>
          <dgm:bulletEnabled val="1"/>
        </dgm:presLayoutVars>
      </dgm:prSet>
      <dgm:spPr/>
    </dgm:pt>
  </dgm:ptLst>
  <dgm:cxnLst>
    <dgm:cxn modelId="{6FF16E01-7966-432C-A27D-F5F62A84BE6E}" type="presOf" srcId="{A38C3452-36DD-4AFC-BDAB-22EB4D467F65}" destId="{4A542476-0201-43F4-A999-F7D9213DB0D7}" srcOrd="0" destOrd="0" presId="urn:microsoft.com/office/officeart/2005/8/layout/hierarchy3"/>
    <dgm:cxn modelId="{6F185718-CDFC-48BA-842E-2A9A32D24CE3}" type="presOf" srcId="{81E83078-0914-4706-9200-BE81FDDB7F00}" destId="{51D50F56-535C-4845-8C43-74D7686A9C67}" srcOrd="0" destOrd="0" presId="urn:microsoft.com/office/officeart/2005/8/layout/hierarchy3"/>
    <dgm:cxn modelId="{0E44143D-762C-4DA6-8696-86D07D84BAE2}" srcId="{81E83078-0914-4706-9200-BE81FDDB7F00}" destId="{A38C3452-36DD-4AFC-BDAB-22EB4D467F65}" srcOrd="1" destOrd="0" parTransId="{9593B38E-B79E-4174-BE13-A91075CB02BD}" sibTransId="{24873E1A-9520-46D4-9ECB-D797467978C4}"/>
    <dgm:cxn modelId="{250EE141-F2DD-4D5E-861C-027F7F01C58E}" srcId="{81E83078-0914-4706-9200-BE81FDDB7F00}" destId="{6DB07B6C-9AFB-4386-BB92-4659903FF09F}" srcOrd="0" destOrd="0" parTransId="{EBD6C707-BD94-4A8C-B79F-E7C577AA08B4}" sibTransId="{F4105985-4D12-4080-8D96-45FFC7892CAD}"/>
    <dgm:cxn modelId="{C32A8D42-4859-4140-AAA0-A6AA1737C04E}" type="presOf" srcId="{6DB07B6C-9AFB-4386-BB92-4659903FF09F}" destId="{0EC8D537-19DA-497B-A03E-BAAE87010A2B}" srcOrd="0" destOrd="0" presId="urn:microsoft.com/office/officeart/2005/8/layout/hierarchy3"/>
    <dgm:cxn modelId="{08CC934E-3C9B-4188-84E5-33AA13B9B37C}" type="presOf" srcId="{EBD6C707-BD94-4A8C-B79F-E7C577AA08B4}" destId="{74FC0917-A973-4E3F-8ECD-2E62D32E7122}" srcOrd="0" destOrd="0" presId="urn:microsoft.com/office/officeart/2005/8/layout/hierarchy3"/>
    <dgm:cxn modelId="{A06A0177-C103-4367-AA63-EA653B1D0325}" type="presOf" srcId="{9593B38E-B79E-4174-BE13-A91075CB02BD}" destId="{B12AEA7A-5DAD-4DB6-A15C-B05863F7ACA6}" srcOrd="0" destOrd="0" presId="urn:microsoft.com/office/officeart/2005/8/layout/hierarchy3"/>
    <dgm:cxn modelId="{2A719789-0FA8-4602-9AD0-581D0005ED18}" srcId="{BC97FA9E-8C06-42AD-8DE0-EAF99B82B129}" destId="{81E83078-0914-4706-9200-BE81FDDB7F00}" srcOrd="0" destOrd="0" parTransId="{C947A288-6E52-4FBD-B2FF-82B3DA9ED226}" sibTransId="{7814525B-12F6-4D9A-A6E2-8717246E45B6}"/>
    <dgm:cxn modelId="{5E3706E1-1022-4B3E-83A1-E381A7253ABD}" type="presOf" srcId="{BC97FA9E-8C06-42AD-8DE0-EAF99B82B129}" destId="{939F3494-5D58-427F-9B77-B93415D8DE4F}" srcOrd="0" destOrd="0" presId="urn:microsoft.com/office/officeart/2005/8/layout/hierarchy3"/>
    <dgm:cxn modelId="{CA45D8F0-E2C6-405E-83A8-4AD2B26EFD36}" type="presOf" srcId="{81E83078-0914-4706-9200-BE81FDDB7F00}" destId="{0327805E-2DD2-4A44-A2D4-BF44C5F22459}" srcOrd="1" destOrd="0" presId="urn:microsoft.com/office/officeart/2005/8/layout/hierarchy3"/>
    <dgm:cxn modelId="{860A9D9B-6C1B-464C-AE7B-773526AACC34}" type="presParOf" srcId="{939F3494-5D58-427F-9B77-B93415D8DE4F}" destId="{5765D602-7A1A-45F0-8AFF-C28675044417}" srcOrd="0" destOrd="0" presId="urn:microsoft.com/office/officeart/2005/8/layout/hierarchy3"/>
    <dgm:cxn modelId="{60AEEECA-B5E7-4547-8106-5AC94893544A}" type="presParOf" srcId="{5765D602-7A1A-45F0-8AFF-C28675044417}" destId="{1DF7A95A-810C-48C3-AEF9-CA69F414237D}" srcOrd="0" destOrd="0" presId="urn:microsoft.com/office/officeart/2005/8/layout/hierarchy3"/>
    <dgm:cxn modelId="{F0C455B7-C884-4E09-8356-4E003C1E9171}" type="presParOf" srcId="{1DF7A95A-810C-48C3-AEF9-CA69F414237D}" destId="{51D50F56-535C-4845-8C43-74D7686A9C67}" srcOrd="0" destOrd="0" presId="urn:microsoft.com/office/officeart/2005/8/layout/hierarchy3"/>
    <dgm:cxn modelId="{CBBDDB7C-B908-400D-9225-B40B70C2A58A}" type="presParOf" srcId="{1DF7A95A-810C-48C3-AEF9-CA69F414237D}" destId="{0327805E-2DD2-4A44-A2D4-BF44C5F22459}" srcOrd="1" destOrd="0" presId="urn:microsoft.com/office/officeart/2005/8/layout/hierarchy3"/>
    <dgm:cxn modelId="{BA4C0FAB-7EC0-4EDD-A9CD-D4E21AF8DF21}" type="presParOf" srcId="{5765D602-7A1A-45F0-8AFF-C28675044417}" destId="{0DF3C6CD-A5B6-4288-9A95-989BB1712B26}" srcOrd="1" destOrd="0" presId="urn:microsoft.com/office/officeart/2005/8/layout/hierarchy3"/>
    <dgm:cxn modelId="{FE5CB0BE-AF2B-4D80-A2C0-8A7845E2AB1A}" type="presParOf" srcId="{0DF3C6CD-A5B6-4288-9A95-989BB1712B26}" destId="{74FC0917-A973-4E3F-8ECD-2E62D32E7122}" srcOrd="0" destOrd="0" presId="urn:microsoft.com/office/officeart/2005/8/layout/hierarchy3"/>
    <dgm:cxn modelId="{F3EECEAF-6AAB-4CA7-A59E-6237A64571D5}" type="presParOf" srcId="{0DF3C6CD-A5B6-4288-9A95-989BB1712B26}" destId="{0EC8D537-19DA-497B-A03E-BAAE87010A2B}" srcOrd="1" destOrd="0" presId="urn:microsoft.com/office/officeart/2005/8/layout/hierarchy3"/>
    <dgm:cxn modelId="{F7E59204-3591-4ED0-9280-5E2238F55B3C}" type="presParOf" srcId="{0DF3C6CD-A5B6-4288-9A95-989BB1712B26}" destId="{B12AEA7A-5DAD-4DB6-A15C-B05863F7ACA6}" srcOrd="2" destOrd="0" presId="urn:microsoft.com/office/officeart/2005/8/layout/hierarchy3"/>
    <dgm:cxn modelId="{5C2BA320-E0EA-423A-B223-A5E3A4CA09E6}" type="presParOf" srcId="{0DF3C6CD-A5B6-4288-9A95-989BB1712B26}" destId="{4A542476-0201-43F4-A999-F7D9213DB0D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80F71D-C11B-45E8-A789-F8361A1D44A5}" type="doc">
      <dgm:prSet loTypeId="urn:microsoft.com/office/officeart/2005/8/layout/hierarchy3" loCatId="hierarchy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E8895EE-7799-4922-BE09-5EA6F3DD8856}">
      <dgm:prSet custT="1"/>
      <dgm:spPr/>
      <dgm:t>
        <a:bodyPr/>
        <a:lstStyle/>
        <a:p>
          <a:r>
            <a:rPr lang="en-US" sz="4000" dirty="0"/>
            <a:t>OER</a:t>
          </a:r>
        </a:p>
      </dgm:t>
    </dgm:pt>
    <dgm:pt modelId="{B09160BD-9EE4-403E-9E8A-F8DE536A4330}" type="parTrans" cxnId="{DF8D5BB4-E654-4A50-BB9F-331A793D6FEF}">
      <dgm:prSet/>
      <dgm:spPr/>
      <dgm:t>
        <a:bodyPr/>
        <a:lstStyle/>
        <a:p>
          <a:endParaRPr lang="en-US"/>
        </a:p>
      </dgm:t>
    </dgm:pt>
    <dgm:pt modelId="{7CD25119-11E9-4388-82E1-2522548136DE}" type="sibTrans" cxnId="{DF8D5BB4-E654-4A50-BB9F-331A793D6FEF}">
      <dgm:prSet/>
      <dgm:spPr/>
      <dgm:t>
        <a:bodyPr/>
        <a:lstStyle/>
        <a:p>
          <a:endParaRPr lang="en-US"/>
        </a:p>
      </dgm:t>
    </dgm:pt>
    <dgm:pt modelId="{0D7CF4C3-8AD2-4B0F-BA82-3C370079BEEE}">
      <dgm:prSet custT="1"/>
      <dgm:spPr/>
      <dgm:t>
        <a:bodyPr/>
        <a:lstStyle/>
        <a:p>
          <a:r>
            <a:rPr lang="en-US" sz="1600" dirty="0"/>
            <a:t>Content Creation</a:t>
          </a:r>
        </a:p>
      </dgm:t>
    </dgm:pt>
    <dgm:pt modelId="{C89794AE-EA72-4C46-A86C-0F0B3A8214A9}" type="parTrans" cxnId="{ECC06F02-D93A-4458-A4E1-1344078B882A}">
      <dgm:prSet/>
      <dgm:spPr/>
      <dgm:t>
        <a:bodyPr/>
        <a:lstStyle/>
        <a:p>
          <a:endParaRPr lang="en-US"/>
        </a:p>
      </dgm:t>
    </dgm:pt>
    <dgm:pt modelId="{B30964E6-DCA3-480F-968E-E0FD3D6F249F}" type="sibTrans" cxnId="{ECC06F02-D93A-4458-A4E1-1344078B882A}">
      <dgm:prSet/>
      <dgm:spPr/>
      <dgm:t>
        <a:bodyPr/>
        <a:lstStyle/>
        <a:p>
          <a:endParaRPr lang="en-US"/>
        </a:p>
      </dgm:t>
    </dgm:pt>
    <dgm:pt modelId="{16EEA7E3-C64D-473B-BE58-AE8C911ECA00}">
      <dgm:prSet custT="1"/>
      <dgm:spPr/>
      <dgm:t>
        <a:bodyPr/>
        <a:lstStyle/>
        <a:p>
          <a:r>
            <a:rPr lang="en-US" sz="1600" dirty="0"/>
            <a:t>Content Approval</a:t>
          </a:r>
        </a:p>
      </dgm:t>
    </dgm:pt>
    <dgm:pt modelId="{BFC2E63D-0B53-474C-8FF6-1D1D9A56D954}" type="parTrans" cxnId="{EB8A6D6A-A69D-43C7-96CE-3A800C33CCA8}">
      <dgm:prSet/>
      <dgm:spPr/>
      <dgm:t>
        <a:bodyPr/>
        <a:lstStyle/>
        <a:p>
          <a:endParaRPr lang="en-US"/>
        </a:p>
      </dgm:t>
    </dgm:pt>
    <dgm:pt modelId="{FA6A4B25-6A3A-4D68-966C-756B367B550B}" type="sibTrans" cxnId="{EB8A6D6A-A69D-43C7-96CE-3A800C33CCA8}">
      <dgm:prSet/>
      <dgm:spPr/>
      <dgm:t>
        <a:bodyPr/>
        <a:lstStyle/>
        <a:p>
          <a:endParaRPr lang="en-US"/>
        </a:p>
      </dgm:t>
    </dgm:pt>
    <dgm:pt modelId="{E9799F30-9CAA-4595-8E5C-381E4266088A}">
      <dgm:prSet custT="1"/>
      <dgm:spPr/>
      <dgm:t>
        <a:bodyPr/>
        <a:lstStyle/>
        <a:p>
          <a:r>
            <a:rPr lang="en-US" sz="1600" dirty="0"/>
            <a:t>Content Sharing</a:t>
          </a:r>
        </a:p>
      </dgm:t>
    </dgm:pt>
    <dgm:pt modelId="{F46C71BE-BF57-44F5-98A9-650329AE8DED}" type="parTrans" cxnId="{4A07E46A-B4D7-49F5-98AB-625C5274FABE}">
      <dgm:prSet/>
      <dgm:spPr/>
      <dgm:t>
        <a:bodyPr/>
        <a:lstStyle/>
        <a:p>
          <a:endParaRPr lang="en-US"/>
        </a:p>
      </dgm:t>
    </dgm:pt>
    <dgm:pt modelId="{11D6215E-7A09-4BE1-B104-ABDF3377C746}" type="sibTrans" cxnId="{4A07E46A-B4D7-49F5-98AB-625C5274FABE}">
      <dgm:prSet/>
      <dgm:spPr/>
      <dgm:t>
        <a:bodyPr/>
        <a:lstStyle/>
        <a:p>
          <a:endParaRPr lang="en-US"/>
        </a:p>
      </dgm:t>
    </dgm:pt>
    <dgm:pt modelId="{33971DE8-1210-4BD1-ABCC-D716BC5DFA1F}" type="pres">
      <dgm:prSet presAssocID="{3980F71D-C11B-45E8-A789-F8361A1D4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8D2870-D2C2-47A0-B697-3D76366E5EE2}" type="pres">
      <dgm:prSet presAssocID="{5E8895EE-7799-4922-BE09-5EA6F3DD8856}" presName="root" presStyleCnt="0"/>
      <dgm:spPr/>
    </dgm:pt>
    <dgm:pt modelId="{8A0939E8-EB32-478F-BB55-8119387856DF}" type="pres">
      <dgm:prSet presAssocID="{5E8895EE-7799-4922-BE09-5EA6F3DD8856}" presName="rootComposite" presStyleCnt="0"/>
      <dgm:spPr/>
    </dgm:pt>
    <dgm:pt modelId="{DA56207A-1CD0-411E-9A06-9664F7DF633C}" type="pres">
      <dgm:prSet presAssocID="{5E8895EE-7799-4922-BE09-5EA6F3DD8856}" presName="rootText" presStyleLbl="node1" presStyleIdx="0" presStyleCnt="1" custScaleX="163017"/>
      <dgm:spPr/>
    </dgm:pt>
    <dgm:pt modelId="{769493F5-0611-4CED-8786-C43E877E87FA}" type="pres">
      <dgm:prSet presAssocID="{5E8895EE-7799-4922-BE09-5EA6F3DD8856}" presName="rootConnector" presStyleLbl="node1" presStyleIdx="0" presStyleCnt="1"/>
      <dgm:spPr/>
    </dgm:pt>
    <dgm:pt modelId="{12E1492E-6B29-4C77-A3C6-9A5A7A1770BF}" type="pres">
      <dgm:prSet presAssocID="{5E8895EE-7799-4922-BE09-5EA6F3DD8856}" presName="childShape" presStyleCnt="0"/>
      <dgm:spPr/>
    </dgm:pt>
    <dgm:pt modelId="{61B803AC-4C2B-4E10-8C33-E32FFEBC31AC}" type="pres">
      <dgm:prSet presAssocID="{C89794AE-EA72-4C46-A86C-0F0B3A8214A9}" presName="Name13" presStyleLbl="parChTrans1D2" presStyleIdx="0" presStyleCnt="3"/>
      <dgm:spPr/>
    </dgm:pt>
    <dgm:pt modelId="{01A92D34-B314-4000-ADEA-94BD1C5405BE}" type="pres">
      <dgm:prSet presAssocID="{0D7CF4C3-8AD2-4B0F-BA82-3C370079BEEE}" presName="childText" presStyleLbl="bgAcc1" presStyleIdx="0" presStyleCnt="3" custScaleX="168510">
        <dgm:presLayoutVars>
          <dgm:bulletEnabled val="1"/>
        </dgm:presLayoutVars>
      </dgm:prSet>
      <dgm:spPr/>
    </dgm:pt>
    <dgm:pt modelId="{C2A17357-C87A-4DF1-8BE0-604B932AF609}" type="pres">
      <dgm:prSet presAssocID="{BFC2E63D-0B53-474C-8FF6-1D1D9A56D954}" presName="Name13" presStyleLbl="parChTrans1D2" presStyleIdx="1" presStyleCnt="3"/>
      <dgm:spPr/>
    </dgm:pt>
    <dgm:pt modelId="{C8DB4285-5B0B-46BA-B0C5-C981EB8F2BC5}" type="pres">
      <dgm:prSet presAssocID="{16EEA7E3-C64D-473B-BE58-AE8C911ECA00}" presName="childText" presStyleLbl="bgAcc1" presStyleIdx="1" presStyleCnt="3" custScaleX="165193">
        <dgm:presLayoutVars>
          <dgm:bulletEnabled val="1"/>
        </dgm:presLayoutVars>
      </dgm:prSet>
      <dgm:spPr/>
    </dgm:pt>
    <dgm:pt modelId="{7E3EFF52-102A-47C0-B945-D42D1EAC1EE7}" type="pres">
      <dgm:prSet presAssocID="{F46C71BE-BF57-44F5-98A9-650329AE8DED}" presName="Name13" presStyleLbl="parChTrans1D2" presStyleIdx="2" presStyleCnt="3"/>
      <dgm:spPr/>
    </dgm:pt>
    <dgm:pt modelId="{870F4481-308D-4CB3-ABF3-BC53A1B4648E}" type="pres">
      <dgm:prSet presAssocID="{E9799F30-9CAA-4595-8E5C-381E4266088A}" presName="childText" presStyleLbl="bgAcc1" presStyleIdx="2" presStyleCnt="3" custScaleX="165193">
        <dgm:presLayoutVars>
          <dgm:bulletEnabled val="1"/>
        </dgm:presLayoutVars>
      </dgm:prSet>
      <dgm:spPr/>
    </dgm:pt>
  </dgm:ptLst>
  <dgm:cxnLst>
    <dgm:cxn modelId="{ECC06F02-D93A-4458-A4E1-1344078B882A}" srcId="{5E8895EE-7799-4922-BE09-5EA6F3DD8856}" destId="{0D7CF4C3-8AD2-4B0F-BA82-3C370079BEEE}" srcOrd="0" destOrd="0" parTransId="{C89794AE-EA72-4C46-A86C-0F0B3A8214A9}" sibTransId="{B30964E6-DCA3-480F-968E-E0FD3D6F249F}"/>
    <dgm:cxn modelId="{D1AE521B-7074-43B1-B542-A9412653288A}" type="presOf" srcId="{F46C71BE-BF57-44F5-98A9-650329AE8DED}" destId="{7E3EFF52-102A-47C0-B945-D42D1EAC1EE7}" srcOrd="0" destOrd="0" presId="urn:microsoft.com/office/officeart/2005/8/layout/hierarchy3"/>
    <dgm:cxn modelId="{F5EC443F-0259-4BB0-9906-38F0880BDB9E}" type="presOf" srcId="{E9799F30-9CAA-4595-8E5C-381E4266088A}" destId="{870F4481-308D-4CB3-ABF3-BC53A1B4648E}" srcOrd="0" destOrd="0" presId="urn:microsoft.com/office/officeart/2005/8/layout/hierarchy3"/>
    <dgm:cxn modelId="{277E8B61-B5FA-4771-BB1E-E3C484B2172F}" type="presOf" srcId="{0D7CF4C3-8AD2-4B0F-BA82-3C370079BEEE}" destId="{01A92D34-B314-4000-ADEA-94BD1C5405BE}" srcOrd="0" destOrd="0" presId="urn:microsoft.com/office/officeart/2005/8/layout/hierarchy3"/>
    <dgm:cxn modelId="{EB8A6D6A-A69D-43C7-96CE-3A800C33CCA8}" srcId="{5E8895EE-7799-4922-BE09-5EA6F3DD8856}" destId="{16EEA7E3-C64D-473B-BE58-AE8C911ECA00}" srcOrd="1" destOrd="0" parTransId="{BFC2E63D-0B53-474C-8FF6-1D1D9A56D954}" sibTransId="{FA6A4B25-6A3A-4D68-966C-756B367B550B}"/>
    <dgm:cxn modelId="{4A07E46A-B4D7-49F5-98AB-625C5274FABE}" srcId="{5E8895EE-7799-4922-BE09-5EA6F3DD8856}" destId="{E9799F30-9CAA-4595-8E5C-381E4266088A}" srcOrd="2" destOrd="0" parTransId="{F46C71BE-BF57-44F5-98A9-650329AE8DED}" sibTransId="{11D6215E-7A09-4BE1-B104-ABDF3377C746}"/>
    <dgm:cxn modelId="{CDFE994B-7C09-44FC-976E-C0A94C7E4931}" type="presOf" srcId="{3980F71D-C11B-45E8-A789-F8361A1D44A5}" destId="{33971DE8-1210-4BD1-ABCC-D716BC5DFA1F}" srcOrd="0" destOrd="0" presId="urn:microsoft.com/office/officeart/2005/8/layout/hierarchy3"/>
    <dgm:cxn modelId="{9AB25C72-C2B3-4D5C-9145-BF20CD55FA05}" type="presOf" srcId="{16EEA7E3-C64D-473B-BE58-AE8C911ECA00}" destId="{C8DB4285-5B0B-46BA-B0C5-C981EB8F2BC5}" srcOrd="0" destOrd="0" presId="urn:microsoft.com/office/officeart/2005/8/layout/hierarchy3"/>
    <dgm:cxn modelId="{DE918B74-5261-4DAD-95FD-7D21565DF26F}" type="presOf" srcId="{5E8895EE-7799-4922-BE09-5EA6F3DD8856}" destId="{769493F5-0611-4CED-8786-C43E877E87FA}" srcOrd="1" destOrd="0" presId="urn:microsoft.com/office/officeart/2005/8/layout/hierarchy3"/>
    <dgm:cxn modelId="{EFD64783-3D73-4944-BAF2-7A3A89857E31}" type="presOf" srcId="{C89794AE-EA72-4C46-A86C-0F0B3A8214A9}" destId="{61B803AC-4C2B-4E10-8C33-E32FFEBC31AC}" srcOrd="0" destOrd="0" presId="urn:microsoft.com/office/officeart/2005/8/layout/hierarchy3"/>
    <dgm:cxn modelId="{E2A1849A-4A94-4315-ABC7-F716110EBED9}" type="presOf" srcId="{BFC2E63D-0B53-474C-8FF6-1D1D9A56D954}" destId="{C2A17357-C87A-4DF1-8BE0-604B932AF609}" srcOrd="0" destOrd="0" presId="urn:microsoft.com/office/officeart/2005/8/layout/hierarchy3"/>
    <dgm:cxn modelId="{DF8D5BB4-E654-4A50-BB9F-331A793D6FEF}" srcId="{3980F71D-C11B-45E8-A789-F8361A1D44A5}" destId="{5E8895EE-7799-4922-BE09-5EA6F3DD8856}" srcOrd="0" destOrd="0" parTransId="{B09160BD-9EE4-403E-9E8A-F8DE536A4330}" sibTransId="{7CD25119-11E9-4388-82E1-2522548136DE}"/>
    <dgm:cxn modelId="{100E1CE5-4ABA-41C5-A4F2-CDD1E5FA0E70}" type="presOf" srcId="{5E8895EE-7799-4922-BE09-5EA6F3DD8856}" destId="{DA56207A-1CD0-411E-9A06-9664F7DF633C}" srcOrd="0" destOrd="0" presId="urn:microsoft.com/office/officeart/2005/8/layout/hierarchy3"/>
    <dgm:cxn modelId="{4EC7F9F1-0296-4B94-B143-7A57359DE9E4}" type="presParOf" srcId="{33971DE8-1210-4BD1-ABCC-D716BC5DFA1F}" destId="{478D2870-D2C2-47A0-B697-3D76366E5EE2}" srcOrd="0" destOrd="0" presId="urn:microsoft.com/office/officeart/2005/8/layout/hierarchy3"/>
    <dgm:cxn modelId="{6250792B-C333-4520-AC30-387B5A76339E}" type="presParOf" srcId="{478D2870-D2C2-47A0-B697-3D76366E5EE2}" destId="{8A0939E8-EB32-478F-BB55-8119387856DF}" srcOrd="0" destOrd="0" presId="urn:microsoft.com/office/officeart/2005/8/layout/hierarchy3"/>
    <dgm:cxn modelId="{5F787443-FF98-43FC-AFA1-DB2C18973173}" type="presParOf" srcId="{8A0939E8-EB32-478F-BB55-8119387856DF}" destId="{DA56207A-1CD0-411E-9A06-9664F7DF633C}" srcOrd="0" destOrd="0" presId="urn:microsoft.com/office/officeart/2005/8/layout/hierarchy3"/>
    <dgm:cxn modelId="{14956327-3F84-4DB7-980E-AAF097208918}" type="presParOf" srcId="{8A0939E8-EB32-478F-BB55-8119387856DF}" destId="{769493F5-0611-4CED-8786-C43E877E87FA}" srcOrd="1" destOrd="0" presId="urn:microsoft.com/office/officeart/2005/8/layout/hierarchy3"/>
    <dgm:cxn modelId="{31620A4D-F749-4591-A3F3-473C16F8A93F}" type="presParOf" srcId="{478D2870-D2C2-47A0-B697-3D76366E5EE2}" destId="{12E1492E-6B29-4C77-A3C6-9A5A7A1770BF}" srcOrd="1" destOrd="0" presId="urn:microsoft.com/office/officeart/2005/8/layout/hierarchy3"/>
    <dgm:cxn modelId="{BCBF14C5-E5E4-48F1-8409-8C26A00299C2}" type="presParOf" srcId="{12E1492E-6B29-4C77-A3C6-9A5A7A1770BF}" destId="{61B803AC-4C2B-4E10-8C33-E32FFEBC31AC}" srcOrd="0" destOrd="0" presId="urn:microsoft.com/office/officeart/2005/8/layout/hierarchy3"/>
    <dgm:cxn modelId="{844650D4-141F-456C-A702-70229A7FEBCF}" type="presParOf" srcId="{12E1492E-6B29-4C77-A3C6-9A5A7A1770BF}" destId="{01A92D34-B314-4000-ADEA-94BD1C5405BE}" srcOrd="1" destOrd="0" presId="urn:microsoft.com/office/officeart/2005/8/layout/hierarchy3"/>
    <dgm:cxn modelId="{4F3E3CC1-C5C8-4D14-A623-24A6F7AA063A}" type="presParOf" srcId="{12E1492E-6B29-4C77-A3C6-9A5A7A1770BF}" destId="{C2A17357-C87A-4DF1-8BE0-604B932AF609}" srcOrd="2" destOrd="0" presId="urn:microsoft.com/office/officeart/2005/8/layout/hierarchy3"/>
    <dgm:cxn modelId="{BA1498FC-60C2-4A81-92CB-5B73C3C4FA41}" type="presParOf" srcId="{12E1492E-6B29-4C77-A3C6-9A5A7A1770BF}" destId="{C8DB4285-5B0B-46BA-B0C5-C981EB8F2BC5}" srcOrd="3" destOrd="0" presId="urn:microsoft.com/office/officeart/2005/8/layout/hierarchy3"/>
    <dgm:cxn modelId="{810B605B-2EA8-4523-B6A7-3FA4CA88522B}" type="presParOf" srcId="{12E1492E-6B29-4C77-A3C6-9A5A7A1770BF}" destId="{7E3EFF52-102A-47C0-B945-D42D1EAC1EE7}" srcOrd="4" destOrd="0" presId="urn:microsoft.com/office/officeart/2005/8/layout/hierarchy3"/>
    <dgm:cxn modelId="{464955F7-5FD0-4A07-9658-6ED28351C44E}" type="presParOf" srcId="{12E1492E-6B29-4C77-A3C6-9A5A7A1770BF}" destId="{870F4481-308D-4CB3-ABF3-BC53A1B4648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ED1F2-D92A-4DA7-BF71-9AA28576EF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1261DA17-BAEE-4E1A-8A28-B4107477052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Course Management Overview </a:t>
          </a:r>
          <a:endParaRPr lang="en-US" dirty="0"/>
        </a:p>
      </dgm:t>
    </dgm:pt>
    <dgm:pt modelId="{EB87AB97-8ACA-44D5-AC90-75F7185F73E8}" type="parTrans" cxnId="{DC7AA687-B6C2-4BBF-921E-92DC0E1FB796}">
      <dgm:prSet/>
      <dgm:spPr/>
      <dgm:t>
        <a:bodyPr/>
        <a:lstStyle/>
        <a:p>
          <a:endParaRPr lang="en-US"/>
        </a:p>
      </dgm:t>
    </dgm:pt>
    <dgm:pt modelId="{65A27035-FBD2-433C-9CF5-9BDE7AC99D5E}" type="sibTrans" cxnId="{DC7AA687-B6C2-4BBF-921E-92DC0E1FB796}">
      <dgm:prSet/>
      <dgm:spPr/>
      <dgm:t>
        <a:bodyPr/>
        <a:lstStyle/>
        <a:p>
          <a:endParaRPr lang="en-US"/>
        </a:p>
      </dgm:t>
    </dgm:pt>
    <dgm:pt modelId="{B0BDCEA2-BABA-45FF-BED8-6310E405238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User Management Overview  </a:t>
          </a:r>
          <a:endParaRPr lang="en-US" dirty="0"/>
        </a:p>
      </dgm:t>
    </dgm:pt>
    <dgm:pt modelId="{B0675B4F-9FD2-4528-B08D-2AD35393B3C6}" type="parTrans" cxnId="{0E385BDD-447E-4E0B-947A-A5C72998BFC7}">
      <dgm:prSet/>
      <dgm:spPr/>
      <dgm:t>
        <a:bodyPr/>
        <a:lstStyle/>
        <a:p>
          <a:endParaRPr lang="en-US"/>
        </a:p>
      </dgm:t>
    </dgm:pt>
    <dgm:pt modelId="{10BF2CBE-E442-407E-BA34-6B4B755353E8}" type="sibTrans" cxnId="{0E385BDD-447E-4E0B-947A-A5C72998BFC7}">
      <dgm:prSet/>
      <dgm:spPr/>
      <dgm:t>
        <a:bodyPr/>
        <a:lstStyle/>
        <a:p>
          <a:endParaRPr lang="en-US"/>
        </a:p>
      </dgm:t>
    </dgm:pt>
    <dgm:pt modelId="{57ECC54E-6B39-4219-81D2-7E5C46432E7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Process flow in OER  System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2E5285AC-4C5F-4E71-9016-E098D9FB0C9D}" type="parTrans" cxnId="{920966D8-6EFE-4D74-9DEC-C3C4F98AA230}">
      <dgm:prSet/>
      <dgm:spPr/>
      <dgm:t>
        <a:bodyPr/>
        <a:lstStyle/>
        <a:p>
          <a:endParaRPr lang="en-US"/>
        </a:p>
      </dgm:t>
    </dgm:pt>
    <dgm:pt modelId="{E92417F0-19DE-443A-8F2D-9DE54D3BFC4C}" type="sibTrans" cxnId="{920966D8-6EFE-4D74-9DEC-C3C4F98AA230}">
      <dgm:prSet/>
      <dgm:spPr/>
      <dgm:t>
        <a:bodyPr/>
        <a:lstStyle/>
        <a:p>
          <a:endParaRPr lang="en-US"/>
        </a:p>
      </dgm:t>
    </dgm:pt>
    <dgm:pt modelId="{3170F8BB-943C-41B1-A4A0-3A6FC8663E0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Teacher Course management process flow </a:t>
          </a:r>
          <a:endParaRPr lang="en-US" dirty="0"/>
        </a:p>
      </dgm:t>
    </dgm:pt>
    <dgm:pt modelId="{AFEE1AD3-3BC4-4DE4-A2C7-77B053A0D29E}" type="parTrans" cxnId="{12C49C8E-4E97-4C10-A5C8-B4AB89DC2D01}">
      <dgm:prSet/>
      <dgm:spPr/>
      <dgm:t>
        <a:bodyPr/>
        <a:lstStyle/>
        <a:p>
          <a:endParaRPr lang="en-US"/>
        </a:p>
      </dgm:t>
    </dgm:pt>
    <dgm:pt modelId="{70B23D18-49BE-4612-8FC4-BCC6FABCD4AA}" type="sibTrans" cxnId="{12C49C8E-4E97-4C10-A5C8-B4AB89DC2D01}">
      <dgm:prSet/>
      <dgm:spPr/>
      <dgm:t>
        <a:bodyPr/>
        <a:lstStyle/>
        <a:p>
          <a:endParaRPr lang="en-US"/>
        </a:p>
      </dgm:t>
    </dgm:pt>
    <dgm:pt modelId="{FECDF0C9-72BD-48C1-B895-04860DE7C7F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Student Process Flow </a:t>
          </a:r>
        </a:p>
      </dgm:t>
    </dgm:pt>
    <dgm:pt modelId="{8BD8919D-64DF-4B6D-B65B-D95921CF9EEF}" type="parTrans" cxnId="{C6286231-B87A-45B9-99BD-644853BBCC45}">
      <dgm:prSet/>
      <dgm:spPr/>
      <dgm:t>
        <a:bodyPr/>
        <a:lstStyle/>
        <a:p>
          <a:endParaRPr lang="en-US"/>
        </a:p>
      </dgm:t>
    </dgm:pt>
    <dgm:pt modelId="{4D04E6F0-49AA-4DA6-B1EC-761EF40C9270}" type="sibTrans" cxnId="{C6286231-B87A-45B9-99BD-644853BBCC45}">
      <dgm:prSet/>
      <dgm:spPr/>
      <dgm:t>
        <a:bodyPr/>
        <a:lstStyle/>
        <a:p>
          <a:endParaRPr lang="en-US"/>
        </a:p>
      </dgm:t>
    </dgm:pt>
    <dgm:pt modelId="{CF336A8E-B077-404C-AD72-8B5F2092CC0C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1E1C3C4F-FCDF-4E9A-8459-F6B8A92681BB}" type="parTrans" cxnId="{17B6136D-3FD9-4FE6-A272-25A837BE1FB1}">
      <dgm:prSet/>
      <dgm:spPr/>
      <dgm:t>
        <a:bodyPr/>
        <a:lstStyle/>
        <a:p>
          <a:endParaRPr lang="en-GB"/>
        </a:p>
      </dgm:t>
    </dgm:pt>
    <dgm:pt modelId="{38CC0301-B296-44BE-BB9A-6D214137F221}" type="sibTrans" cxnId="{17B6136D-3FD9-4FE6-A272-25A837BE1FB1}">
      <dgm:prSet/>
      <dgm:spPr/>
      <dgm:t>
        <a:bodyPr/>
        <a:lstStyle/>
        <a:p>
          <a:endParaRPr lang="en-GB"/>
        </a:p>
      </dgm:t>
    </dgm:pt>
    <dgm:pt modelId="{A06AD576-E97C-43A0-BE07-A018DD161E9F}" type="pres">
      <dgm:prSet presAssocID="{4FFED1F2-D92A-4DA7-BF71-9AA28576EFB8}" presName="root" presStyleCnt="0">
        <dgm:presLayoutVars>
          <dgm:dir/>
          <dgm:resizeHandles val="exact"/>
        </dgm:presLayoutVars>
      </dgm:prSet>
      <dgm:spPr/>
    </dgm:pt>
    <dgm:pt modelId="{13212030-BF35-438E-BC20-9E065068F3B0}" type="pres">
      <dgm:prSet presAssocID="{1261DA17-BAEE-4E1A-8A28-B41074770521}" presName="compNode" presStyleCnt="0"/>
      <dgm:spPr/>
    </dgm:pt>
    <dgm:pt modelId="{03C2B5C0-B995-47C2-8027-E7EEC385D8F6}" type="pres">
      <dgm:prSet presAssocID="{1261DA17-BAEE-4E1A-8A28-B41074770521}" presName="bgRect" presStyleLbl="bgShp" presStyleIdx="0" presStyleCnt="6"/>
      <dgm:spPr/>
    </dgm:pt>
    <dgm:pt modelId="{98EAA420-30BC-471A-B3AE-0D4BF4C43044}" type="pres">
      <dgm:prSet presAssocID="{1261DA17-BAEE-4E1A-8A28-B4107477052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146C950B-49B4-4DE8-A07D-8D75FAD77E45}" type="pres">
      <dgm:prSet presAssocID="{1261DA17-BAEE-4E1A-8A28-B41074770521}" presName="spaceRect" presStyleCnt="0"/>
      <dgm:spPr/>
    </dgm:pt>
    <dgm:pt modelId="{482C6EB4-F22A-473F-8BE6-ADCF7D4D2BDD}" type="pres">
      <dgm:prSet presAssocID="{1261DA17-BAEE-4E1A-8A28-B41074770521}" presName="parTx" presStyleLbl="revTx" presStyleIdx="0" presStyleCnt="6">
        <dgm:presLayoutVars>
          <dgm:chMax val="0"/>
          <dgm:chPref val="0"/>
        </dgm:presLayoutVars>
      </dgm:prSet>
      <dgm:spPr/>
    </dgm:pt>
    <dgm:pt modelId="{E7A363A6-A342-48B8-8643-CEBF1E25FBF1}" type="pres">
      <dgm:prSet presAssocID="{65A27035-FBD2-433C-9CF5-9BDE7AC99D5E}" presName="sibTrans" presStyleCnt="0"/>
      <dgm:spPr/>
    </dgm:pt>
    <dgm:pt modelId="{8066553A-08D7-49AE-8D55-42F3C07117F4}" type="pres">
      <dgm:prSet presAssocID="{B0BDCEA2-BABA-45FF-BED8-6310E405238D}" presName="compNode" presStyleCnt="0"/>
      <dgm:spPr/>
    </dgm:pt>
    <dgm:pt modelId="{64B055DB-CB63-4803-A708-1771256BAB57}" type="pres">
      <dgm:prSet presAssocID="{B0BDCEA2-BABA-45FF-BED8-6310E405238D}" presName="bgRect" presStyleLbl="bgShp" presStyleIdx="1" presStyleCnt="6"/>
      <dgm:spPr/>
    </dgm:pt>
    <dgm:pt modelId="{660ED553-188A-420E-BE10-768ABC385613}" type="pres">
      <dgm:prSet presAssocID="{B0BDCEA2-BABA-45FF-BED8-6310E405238D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0281651-6950-4BD8-A972-7DED6F7706DF}" type="pres">
      <dgm:prSet presAssocID="{B0BDCEA2-BABA-45FF-BED8-6310E405238D}" presName="spaceRect" presStyleCnt="0"/>
      <dgm:spPr/>
    </dgm:pt>
    <dgm:pt modelId="{C7CFE758-6307-4A08-834E-A0FBB7E4B0B4}" type="pres">
      <dgm:prSet presAssocID="{B0BDCEA2-BABA-45FF-BED8-6310E405238D}" presName="parTx" presStyleLbl="revTx" presStyleIdx="1" presStyleCnt="6">
        <dgm:presLayoutVars>
          <dgm:chMax val="0"/>
          <dgm:chPref val="0"/>
        </dgm:presLayoutVars>
      </dgm:prSet>
      <dgm:spPr/>
    </dgm:pt>
    <dgm:pt modelId="{71C5F33E-8998-4667-8CB9-3E376F30AAB5}" type="pres">
      <dgm:prSet presAssocID="{10BF2CBE-E442-407E-BA34-6B4B755353E8}" presName="sibTrans" presStyleCnt="0"/>
      <dgm:spPr/>
    </dgm:pt>
    <dgm:pt modelId="{F743A171-6D31-4584-9394-2C6F2CF43EA2}" type="pres">
      <dgm:prSet presAssocID="{57ECC54E-6B39-4219-81D2-7E5C46432E7E}" presName="compNode" presStyleCnt="0"/>
      <dgm:spPr/>
    </dgm:pt>
    <dgm:pt modelId="{2B452E35-4E10-4901-AAF7-9C76844B39F3}" type="pres">
      <dgm:prSet presAssocID="{57ECC54E-6B39-4219-81D2-7E5C46432E7E}" presName="bgRect" presStyleLbl="bgShp" presStyleIdx="2" presStyleCnt="6"/>
      <dgm:spPr/>
    </dgm:pt>
    <dgm:pt modelId="{60F062C6-2AC0-4334-AD1C-BC30BA81636C}" type="pres">
      <dgm:prSet presAssocID="{57ECC54E-6B39-4219-81D2-7E5C46432E7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415929ED-F336-4B83-9549-0F590235F7AC}" type="pres">
      <dgm:prSet presAssocID="{57ECC54E-6B39-4219-81D2-7E5C46432E7E}" presName="spaceRect" presStyleCnt="0"/>
      <dgm:spPr/>
    </dgm:pt>
    <dgm:pt modelId="{62879118-A6B6-46B4-9CDE-90CD4FE87CB4}" type="pres">
      <dgm:prSet presAssocID="{57ECC54E-6B39-4219-81D2-7E5C46432E7E}" presName="parTx" presStyleLbl="revTx" presStyleIdx="2" presStyleCnt="6">
        <dgm:presLayoutVars>
          <dgm:chMax val="0"/>
          <dgm:chPref val="0"/>
        </dgm:presLayoutVars>
      </dgm:prSet>
      <dgm:spPr/>
    </dgm:pt>
    <dgm:pt modelId="{02350CA1-8B31-41AE-853F-F5F31F6D6C91}" type="pres">
      <dgm:prSet presAssocID="{E92417F0-19DE-443A-8F2D-9DE54D3BFC4C}" presName="sibTrans" presStyleCnt="0"/>
      <dgm:spPr/>
    </dgm:pt>
    <dgm:pt modelId="{4E9ABBAE-DE52-4921-8107-9EC051BDD5AD}" type="pres">
      <dgm:prSet presAssocID="{3170F8BB-943C-41B1-A4A0-3A6FC8663E0A}" presName="compNode" presStyleCnt="0"/>
      <dgm:spPr/>
    </dgm:pt>
    <dgm:pt modelId="{BAB75F3B-1139-4BD3-8D33-EC7C2EAE78CD}" type="pres">
      <dgm:prSet presAssocID="{3170F8BB-943C-41B1-A4A0-3A6FC8663E0A}" presName="bgRect" presStyleLbl="bgShp" presStyleIdx="3" presStyleCnt="6"/>
      <dgm:spPr/>
    </dgm:pt>
    <dgm:pt modelId="{E51F7786-5A94-40DE-80A1-7445FD89CD2F}" type="pres">
      <dgm:prSet presAssocID="{3170F8BB-943C-41B1-A4A0-3A6FC8663E0A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1173094D-D093-4DC5-9D3F-2A52B31F2C5D}" type="pres">
      <dgm:prSet presAssocID="{3170F8BB-943C-41B1-A4A0-3A6FC8663E0A}" presName="spaceRect" presStyleCnt="0"/>
      <dgm:spPr/>
    </dgm:pt>
    <dgm:pt modelId="{97C2F852-3D8E-496A-8ABD-77B6FA0AC84B}" type="pres">
      <dgm:prSet presAssocID="{3170F8BB-943C-41B1-A4A0-3A6FC8663E0A}" presName="parTx" presStyleLbl="revTx" presStyleIdx="3" presStyleCnt="6">
        <dgm:presLayoutVars>
          <dgm:chMax val="0"/>
          <dgm:chPref val="0"/>
        </dgm:presLayoutVars>
      </dgm:prSet>
      <dgm:spPr/>
    </dgm:pt>
    <dgm:pt modelId="{D1E00867-6EFF-46B7-AFB9-5A84D11FF9A8}" type="pres">
      <dgm:prSet presAssocID="{70B23D18-49BE-4612-8FC4-BCC6FABCD4AA}" presName="sibTrans" presStyleCnt="0"/>
      <dgm:spPr/>
    </dgm:pt>
    <dgm:pt modelId="{CF656FFC-259A-4169-9489-CEC788F94BD2}" type="pres">
      <dgm:prSet presAssocID="{FECDF0C9-72BD-48C1-B895-04860DE7C7F9}" presName="compNode" presStyleCnt="0"/>
      <dgm:spPr/>
    </dgm:pt>
    <dgm:pt modelId="{A867604D-47EF-44F6-8930-7353D1F22951}" type="pres">
      <dgm:prSet presAssocID="{FECDF0C9-72BD-48C1-B895-04860DE7C7F9}" presName="bgRect" presStyleLbl="bgShp" presStyleIdx="4" presStyleCnt="6"/>
      <dgm:spPr/>
    </dgm:pt>
    <dgm:pt modelId="{F8B114AA-23DD-4EEE-A383-AD534B1F2702}" type="pres">
      <dgm:prSet presAssocID="{FECDF0C9-72BD-48C1-B895-04860DE7C7F9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41A8D42B-53F0-4BC7-8189-0CAA1EC35211}" type="pres">
      <dgm:prSet presAssocID="{FECDF0C9-72BD-48C1-B895-04860DE7C7F9}" presName="spaceRect" presStyleCnt="0"/>
      <dgm:spPr/>
    </dgm:pt>
    <dgm:pt modelId="{BC3416D2-2C6A-4B9D-976C-F561868D7563}" type="pres">
      <dgm:prSet presAssocID="{FECDF0C9-72BD-48C1-B895-04860DE7C7F9}" presName="parTx" presStyleLbl="revTx" presStyleIdx="4" presStyleCnt="6">
        <dgm:presLayoutVars>
          <dgm:chMax val="0"/>
          <dgm:chPref val="0"/>
        </dgm:presLayoutVars>
      </dgm:prSet>
      <dgm:spPr/>
    </dgm:pt>
    <dgm:pt modelId="{B3E331AE-34AB-49FF-ABEF-EDDCC2D1658D}" type="pres">
      <dgm:prSet presAssocID="{4D04E6F0-49AA-4DA6-B1EC-761EF40C9270}" presName="sibTrans" presStyleCnt="0"/>
      <dgm:spPr/>
    </dgm:pt>
    <dgm:pt modelId="{ADDCE493-03CE-4DEC-A659-0BBA0DBE8201}" type="pres">
      <dgm:prSet presAssocID="{CF336A8E-B077-404C-AD72-8B5F2092CC0C}" presName="compNode" presStyleCnt="0"/>
      <dgm:spPr/>
    </dgm:pt>
    <dgm:pt modelId="{48BB5BAA-B7B9-488D-B8E0-CC59E54CF017}" type="pres">
      <dgm:prSet presAssocID="{CF336A8E-B077-404C-AD72-8B5F2092CC0C}" presName="bgRect" presStyleLbl="bgShp" presStyleIdx="5" presStyleCnt="6" custLinFactY="46827" custLinFactNeighborX="13127" custLinFactNeighborY="100000"/>
      <dgm:spPr>
        <a:solidFill>
          <a:schemeClr val="bg1">
            <a:lumMod val="95000"/>
            <a:hueOff val="0"/>
            <a:satOff val="0"/>
            <a:lumOff val="0"/>
            <a:alpha val="0"/>
          </a:schemeClr>
        </a:solidFill>
      </dgm:spPr>
    </dgm:pt>
    <dgm:pt modelId="{8D61EC32-F642-4807-BAD7-3F12D6B6EC13}" type="pres">
      <dgm:prSet presAssocID="{CF336A8E-B077-404C-AD72-8B5F2092CC0C}" presName="iconRect" presStyleLbl="node1" presStyleIdx="5" presStyleCnt="6"/>
      <dgm:spPr>
        <a:noFill/>
        <a:ln>
          <a:noFill/>
        </a:ln>
      </dgm:spPr>
    </dgm:pt>
    <dgm:pt modelId="{220CB092-D0EB-490D-A626-598B7A8B59C4}" type="pres">
      <dgm:prSet presAssocID="{CF336A8E-B077-404C-AD72-8B5F2092CC0C}" presName="spaceRect" presStyleCnt="0"/>
      <dgm:spPr/>
    </dgm:pt>
    <dgm:pt modelId="{8C742747-7CCD-4AC6-9EE9-1F297079D507}" type="pres">
      <dgm:prSet presAssocID="{CF336A8E-B077-404C-AD72-8B5F2092CC0C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15778709-453D-4FB7-AE84-ED20FA120EF6}" type="presOf" srcId="{B0BDCEA2-BABA-45FF-BED8-6310E405238D}" destId="{C7CFE758-6307-4A08-834E-A0FBB7E4B0B4}" srcOrd="0" destOrd="0" presId="urn:microsoft.com/office/officeart/2018/2/layout/IconVerticalSolidList"/>
    <dgm:cxn modelId="{F06D1D0D-1977-451A-8135-EB149BB34AFD}" type="presOf" srcId="{1261DA17-BAEE-4E1A-8A28-B41074770521}" destId="{482C6EB4-F22A-473F-8BE6-ADCF7D4D2BDD}" srcOrd="0" destOrd="0" presId="urn:microsoft.com/office/officeart/2018/2/layout/IconVerticalSolidList"/>
    <dgm:cxn modelId="{40E66E28-CB74-463E-BD0B-AF330143A362}" type="presOf" srcId="{3170F8BB-943C-41B1-A4A0-3A6FC8663E0A}" destId="{97C2F852-3D8E-496A-8ABD-77B6FA0AC84B}" srcOrd="0" destOrd="0" presId="urn:microsoft.com/office/officeart/2018/2/layout/IconVerticalSolidList"/>
    <dgm:cxn modelId="{C6286231-B87A-45B9-99BD-644853BBCC45}" srcId="{4FFED1F2-D92A-4DA7-BF71-9AA28576EFB8}" destId="{FECDF0C9-72BD-48C1-B895-04860DE7C7F9}" srcOrd="4" destOrd="0" parTransId="{8BD8919D-64DF-4B6D-B65B-D95921CF9EEF}" sibTransId="{4D04E6F0-49AA-4DA6-B1EC-761EF40C9270}"/>
    <dgm:cxn modelId="{F6A5F65E-0462-4EB4-B239-BEE5BD172963}" type="presOf" srcId="{57ECC54E-6B39-4219-81D2-7E5C46432E7E}" destId="{62879118-A6B6-46B4-9CDE-90CD4FE87CB4}" srcOrd="0" destOrd="0" presId="urn:microsoft.com/office/officeart/2018/2/layout/IconVerticalSolidList"/>
    <dgm:cxn modelId="{17B6136D-3FD9-4FE6-A272-25A837BE1FB1}" srcId="{4FFED1F2-D92A-4DA7-BF71-9AA28576EFB8}" destId="{CF336A8E-B077-404C-AD72-8B5F2092CC0C}" srcOrd="5" destOrd="0" parTransId="{1E1C3C4F-FCDF-4E9A-8459-F6B8A92681BB}" sibTransId="{38CC0301-B296-44BE-BB9A-6D214137F221}"/>
    <dgm:cxn modelId="{AD77245A-1B66-4CF2-8BCE-B0B09C87A6C7}" type="presOf" srcId="{CF336A8E-B077-404C-AD72-8B5F2092CC0C}" destId="{8C742747-7CCD-4AC6-9EE9-1F297079D507}" srcOrd="0" destOrd="0" presId="urn:microsoft.com/office/officeart/2018/2/layout/IconVerticalSolidList"/>
    <dgm:cxn modelId="{DC7AA687-B6C2-4BBF-921E-92DC0E1FB796}" srcId="{4FFED1F2-D92A-4DA7-BF71-9AA28576EFB8}" destId="{1261DA17-BAEE-4E1A-8A28-B41074770521}" srcOrd="0" destOrd="0" parTransId="{EB87AB97-8ACA-44D5-AC90-75F7185F73E8}" sibTransId="{65A27035-FBD2-433C-9CF5-9BDE7AC99D5E}"/>
    <dgm:cxn modelId="{12C49C8E-4E97-4C10-A5C8-B4AB89DC2D01}" srcId="{4FFED1F2-D92A-4DA7-BF71-9AA28576EFB8}" destId="{3170F8BB-943C-41B1-A4A0-3A6FC8663E0A}" srcOrd="3" destOrd="0" parTransId="{AFEE1AD3-3BC4-4DE4-A2C7-77B053A0D29E}" sibTransId="{70B23D18-49BE-4612-8FC4-BCC6FABCD4AA}"/>
    <dgm:cxn modelId="{773813CA-C377-4463-9DF1-667709B7CCC4}" type="presOf" srcId="{FECDF0C9-72BD-48C1-B895-04860DE7C7F9}" destId="{BC3416D2-2C6A-4B9D-976C-F561868D7563}" srcOrd="0" destOrd="0" presId="urn:microsoft.com/office/officeart/2018/2/layout/IconVerticalSolidList"/>
    <dgm:cxn modelId="{D3F026D6-5D89-46DB-AE19-A8FFD916745F}" type="presOf" srcId="{4FFED1F2-D92A-4DA7-BF71-9AA28576EFB8}" destId="{A06AD576-E97C-43A0-BE07-A018DD161E9F}" srcOrd="0" destOrd="0" presId="urn:microsoft.com/office/officeart/2018/2/layout/IconVerticalSolidList"/>
    <dgm:cxn modelId="{920966D8-6EFE-4D74-9DEC-C3C4F98AA230}" srcId="{4FFED1F2-D92A-4DA7-BF71-9AA28576EFB8}" destId="{57ECC54E-6B39-4219-81D2-7E5C46432E7E}" srcOrd="2" destOrd="0" parTransId="{2E5285AC-4C5F-4E71-9016-E098D9FB0C9D}" sibTransId="{E92417F0-19DE-443A-8F2D-9DE54D3BFC4C}"/>
    <dgm:cxn modelId="{0E385BDD-447E-4E0B-947A-A5C72998BFC7}" srcId="{4FFED1F2-D92A-4DA7-BF71-9AA28576EFB8}" destId="{B0BDCEA2-BABA-45FF-BED8-6310E405238D}" srcOrd="1" destOrd="0" parTransId="{B0675B4F-9FD2-4528-B08D-2AD35393B3C6}" sibTransId="{10BF2CBE-E442-407E-BA34-6B4B755353E8}"/>
    <dgm:cxn modelId="{1EF43F14-D052-49AE-A20A-729046C8DE30}" type="presParOf" srcId="{A06AD576-E97C-43A0-BE07-A018DD161E9F}" destId="{13212030-BF35-438E-BC20-9E065068F3B0}" srcOrd="0" destOrd="0" presId="urn:microsoft.com/office/officeart/2018/2/layout/IconVerticalSolidList"/>
    <dgm:cxn modelId="{2DAAFDD5-C573-4FE5-8C29-0FAEC8C11A67}" type="presParOf" srcId="{13212030-BF35-438E-BC20-9E065068F3B0}" destId="{03C2B5C0-B995-47C2-8027-E7EEC385D8F6}" srcOrd="0" destOrd="0" presId="urn:microsoft.com/office/officeart/2018/2/layout/IconVerticalSolidList"/>
    <dgm:cxn modelId="{5078980B-1336-4D4E-8DD4-D9D9C79EB5BC}" type="presParOf" srcId="{13212030-BF35-438E-BC20-9E065068F3B0}" destId="{98EAA420-30BC-471A-B3AE-0D4BF4C43044}" srcOrd="1" destOrd="0" presId="urn:microsoft.com/office/officeart/2018/2/layout/IconVerticalSolidList"/>
    <dgm:cxn modelId="{8B677D35-C19A-413E-87FF-10BD3E37FAD0}" type="presParOf" srcId="{13212030-BF35-438E-BC20-9E065068F3B0}" destId="{146C950B-49B4-4DE8-A07D-8D75FAD77E45}" srcOrd="2" destOrd="0" presId="urn:microsoft.com/office/officeart/2018/2/layout/IconVerticalSolidList"/>
    <dgm:cxn modelId="{4A08DD9B-5743-461F-8547-4CD9A57E9743}" type="presParOf" srcId="{13212030-BF35-438E-BC20-9E065068F3B0}" destId="{482C6EB4-F22A-473F-8BE6-ADCF7D4D2BDD}" srcOrd="3" destOrd="0" presId="urn:microsoft.com/office/officeart/2018/2/layout/IconVerticalSolidList"/>
    <dgm:cxn modelId="{F990207A-AA43-4989-8A77-14DB9BBE2A19}" type="presParOf" srcId="{A06AD576-E97C-43A0-BE07-A018DD161E9F}" destId="{E7A363A6-A342-48B8-8643-CEBF1E25FBF1}" srcOrd="1" destOrd="0" presId="urn:microsoft.com/office/officeart/2018/2/layout/IconVerticalSolidList"/>
    <dgm:cxn modelId="{D3CEDCF3-0426-4922-A0A8-CC70165CD4D0}" type="presParOf" srcId="{A06AD576-E97C-43A0-BE07-A018DD161E9F}" destId="{8066553A-08D7-49AE-8D55-42F3C07117F4}" srcOrd="2" destOrd="0" presId="urn:microsoft.com/office/officeart/2018/2/layout/IconVerticalSolidList"/>
    <dgm:cxn modelId="{AC090AF1-6942-4F28-B15A-EB4C52895054}" type="presParOf" srcId="{8066553A-08D7-49AE-8D55-42F3C07117F4}" destId="{64B055DB-CB63-4803-A708-1771256BAB57}" srcOrd="0" destOrd="0" presId="urn:microsoft.com/office/officeart/2018/2/layout/IconVerticalSolidList"/>
    <dgm:cxn modelId="{B7C0233A-1919-4DFD-AB93-0B937BB21C09}" type="presParOf" srcId="{8066553A-08D7-49AE-8D55-42F3C07117F4}" destId="{660ED553-188A-420E-BE10-768ABC385613}" srcOrd="1" destOrd="0" presId="urn:microsoft.com/office/officeart/2018/2/layout/IconVerticalSolidList"/>
    <dgm:cxn modelId="{49A58BD3-BB09-4B03-AE2C-A34FE1F50231}" type="presParOf" srcId="{8066553A-08D7-49AE-8D55-42F3C07117F4}" destId="{A0281651-6950-4BD8-A972-7DED6F7706DF}" srcOrd="2" destOrd="0" presId="urn:microsoft.com/office/officeart/2018/2/layout/IconVerticalSolidList"/>
    <dgm:cxn modelId="{A407FBC4-4841-4BBB-910A-3240C0D6EC2E}" type="presParOf" srcId="{8066553A-08D7-49AE-8D55-42F3C07117F4}" destId="{C7CFE758-6307-4A08-834E-A0FBB7E4B0B4}" srcOrd="3" destOrd="0" presId="urn:microsoft.com/office/officeart/2018/2/layout/IconVerticalSolidList"/>
    <dgm:cxn modelId="{1FED724C-2056-41DD-9252-151DF610EDAC}" type="presParOf" srcId="{A06AD576-E97C-43A0-BE07-A018DD161E9F}" destId="{71C5F33E-8998-4667-8CB9-3E376F30AAB5}" srcOrd="3" destOrd="0" presId="urn:microsoft.com/office/officeart/2018/2/layout/IconVerticalSolidList"/>
    <dgm:cxn modelId="{B53A0AB7-6F09-4BC4-858D-C1071393E3C2}" type="presParOf" srcId="{A06AD576-E97C-43A0-BE07-A018DD161E9F}" destId="{F743A171-6D31-4584-9394-2C6F2CF43EA2}" srcOrd="4" destOrd="0" presId="urn:microsoft.com/office/officeart/2018/2/layout/IconVerticalSolidList"/>
    <dgm:cxn modelId="{9E63C210-989C-4661-8482-D62DE84C3101}" type="presParOf" srcId="{F743A171-6D31-4584-9394-2C6F2CF43EA2}" destId="{2B452E35-4E10-4901-AAF7-9C76844B39F3}" srcOrd="0" destOrd="0" presId="urn:microsoft.com/office/officeart/2018/2/layout/IconVerticalSolidList"/>
    <dgm:cxn modelId="{A7ECB2C9-8FD9-44F7-A437-294343BDAB45}" type="presParOf" srcId="{F743A171-6D31-4584-9394-2C6F2CF43EA2}" destId="{60F062C6-2AC0-4334-AD1C-BC30BA81636C}" srcOrd="1" destOrd="0" presId="urn:microsoft.com/office/officeart/2018/2/layout/IconVerticalSolidList"/>
    <dgm:cxn modelId="{EDE89214-DE9B-4360-80D6-CDDCC8C79152}" type="presParOf" srcId="{F743A171-6D31-4584-9394-2C6F2CF43EA2}" destId="{415929ED-F336-4B83-9549-0F590235F7AC}" srcOrd="2" destOrd="0" presId="urn:microsoft.com/office/officeart/2018/2/layout/IconVerticalSolidList"/>
    <dgm:cxn modelId="{7F9A2513-FFD3-4E48-AF7F-9EDDA56EB9DF}" type="presParOf" srcId="{F743A171-6D31-4584-9394-2C6F2CF43EA2}" destId="{62879118-A6B6-46B4-9CDE-90CD4FE87CB4}" srcOrd="3" destOrd="0" presId="urn:microsoft.com/office/officeart/2018/2/layout/IconVerticalSolidList"/>
    <dgm:cxn modelId="{236F2088-1A8B-447F-9372-884FC843347D}" type="presParOf" srcId="{A06AD576-E97C-43A0-BE07-A018DD161E9F}" destId="{02350CA1-8B31-41AE-853F-F5F31F6D6C91}" srcOrd="5" destOrd="0" presId="urn:microsoft.com/office/officeart/2018/2/layout/IconVerticalSolidList"/>
    <dgm:cxn modelId="{9DB56DFD-17A6-4F03-A227-E962EDF55F33}" type="presParOf" srcId="{A06AD576-E97C-43A0-BE07-A018DD161E9F}" destId="{4E9ABBAE-DE52-4921-8107-9EC051BDD5AD}" srcOrd="6" destOrd="0" presId="urn:microsoft.com/office/officeart/2018/2/layout/IconVerticalSolidList"/>
    <dgm:cxn modelId="{4AFA0562-F1D7-41B2-A275-A98E73C7727C}" type="presParOf" srcId="{4E9ABBAE-DE52-4921-8107-9EC051BDD5AD}" destId="{BAB75F3B-1139-4BD3-8D33-EC7C2EAE78CD}" srcOrd="0" destOrd="0" presId="urn:microsoft.com/office/officeart/2018/2/layout/IconVerticalSolidList"/>
    <dgm:cxn modelId="{2C63BA40-64C8-4DC6-8ADC-5A17564A504A}" type="presParOf" srcId="{4E9ABBAE-DE52-4921-8107-9EC051BDD5AD}" destId="{E51F7786-5A94-40DE-80A1-7445FD89CD2F}" srcOrd="1" destOrd="0" presId="urn:microsoft.com/office/officeart/2018/2/layout/IconVerticalSolidList"/>
    <dgm:cxn modelId="{8E1EEB4D-85D1-4EC3-8886-406326F72430}" type="presParOf" srcId="{4E9ABBAE-DE52-4921-8107-9EC051BDD5AD}" destId="{1173094D-D093-4DC5-9D3F-2A52B31F2C5D}" srcOrd="2" destOrd="0" presId="urn:microsoft.com/office/officeart/2018/2/layout/IconVerticalSolidList"/>
    <dgm:cxn modelId="{587E7B12-1345-491B-8CCB-9B81515C61E1}" type="presParOf" srcId="{4E9ABBAE-DE52-4921-8107-9EC051BDD5AD}" destId="{97C2F852-3D8E-496A-8ABD-77B6FA0AC84B}" srcOrd="3" destOrd="0" presId="urn:microsoft.com/office/officeart/2018/2/layout/IconVerticalSolidList"/>
    <dgm:cxn modelId="{D519FA54-CA37-4CA5-9104-85EC3DBF9039}" type="presParOf" srcId="{A06AD576-E97C-43A0-BE07-A018DD161E9F}" destId="{D1E00867-6EFF-46B7-AFB9-5A84D11FF9A8}" srcOrd="7" destOrd="0" presId="urn:microsoft.com/office/officeart/2018/2/layout/IconVerticalSolidList"/>
    <dgm:cxn modelId="{A9A82D38-AA27-4548-A0AE-8250E44FF52B}" type="presParOf" srcId="{A06AD576-E97C-43A0-BE07-A018DD161E9F}" destId="{CF656FFC-259A-4169-9489-CEC788F94BD2}" srcOrd="8" destOrd="0" presId="urn:microsoft.com/office/officeart/2018/2/layout/IconVerticalSolidList"/>
    <dgm:cxn modelId="{C4606657-63EA-44C4-BB7E-0404C044793C}" type="presParOf" srcId="{CF656FFC-259A-4169-9489-CEC788F94BD2}" destId="{A867604D-47EF-44F6-8930-7353D1F22951}" srcOrd="0" destOrd="0" presId="urn:microsoft.com/office/officeart/2018/2/layout/IconVerticalSolidList"/>
    <dgm:cxn modelId="{E2804C2A-14C6-4524-9F54-A2ECB896DEB9}" type="presParOf" srcId="{CF656FFC-259A-4169-9489-CEC788F94BD2}" destId="{F8B114AA-23DD-4EEE-A383-AD534B1F2702}" srcOrd="1" destOrd="0" presId="urn:microsoft.com/office/officeart/2018/2/layout/IconVerticalSolidList"/>
    <dgm:cxn modelId="{CE77C9B2-D19E-457B-A157-3705711A27D9}" type="presParOf" srcId="{CF656FFC-259A-4169-9489-CEC788F94BD2}" destId="{41A8D42B-53F0-4BC7-8189-0CAA1EC35211}" srcOrd="2" destOrd="0" presId="urn:microsoft.com/office/officeart/2018/2/layout/IconVerticalSolidList"/>
    <dgm:cxn modelId="{47EA6D01-FD47-497D-BA11-E08A16FA39DC}" type="presParOf" srcId="{CF656FFC-259A-4169-9489-CEC788F94BD2}" destId="{BC3416D2-2C6A-4B9D-976C-F561868D7563}" srcOrd="3" destOrd="0" presId="urn:microsoft.com/office/officeart/2018/2/layout/IconVerticalSolidList"/>
    <dgm:cxn modelId="{268CF3DD-9337-40C6-A04D-1C555AD112B1}" type="presParOf" srcId="{A06AD576-E97C-43A0-BE07-A018DD161E9F}" destId="{B3E331AE-34AB-49FF-ABEF-EDDCC2D1658D}" srcOrd="9" destOrd="0" presId="urn:microsoft.com/office/officeart/2018/2/layout/IconVerticalSolidList"/>
    <dgm:cxn modelId="{E89FAA35-092B-437B-9C87-96511C5CD36C}" type="presParOf" srcId="{A06AD576-E97C-43A0-BE07-A018DD161E9F}" destId="{ADDCE493-03CE-4DEC-A659-0BBA0DBE8201}" srcOrd="10" destOrd="0" presId="urn:microsoft.com/office/officeart/2018/2/layout/IconVerticalSolidList"/>
    <dgm:cxn modelId="{47B78C0D-AFFB-4217-8621-403A68425DD2}" type="presParOf" srcId="{ADDCE493-03CE-4DEC-A659-0BBA0DBE8201}" destId="{48BB5BAA-B7B9-488D-B8E0-CC59E54CF017}" srcOrd="0" destOrd="0" presId="urn:microsoft.com/office/officeart/2018/2/layout/IconVerticalSolidList"/>
    <dgm:cxn modelId="{9FCCD945-150F-442E-89DF-C46C98094655}" type="presParOf" srcId="{ADDCE493-03CE-4DEC-A659-0BBA0DBE8201}" destId="{8D61EC32-F642-4807-BAD7-3F12D6B6EC13}" srcOrd="1" destOrd="0" presId="urn:microsoft.com/office/officeart/2018/2/layout/IconVerticalSolidList"/>
    <dgm:cxn modelId="{1DF64347-07CE-459A-8B4F-4BB471302215}" type="presParOf" srcId="{ADDCE493-03CE-4DEC-A659-0BBA0DBE8201}" destId="{220CB092-D0EB-490D-A626-598B7A8B59C4}" srcOrd="2" destOrd="0" presId="urn:microsoft.com/office/officeart/2018/2/layout/IconVerticalSolidList"/>
    <dgm:cxn modelId="{3CDF8AE2-BCAE-41EC-A8E5-7D6CBD6B8825}" type="presParOf" srcId="{ADDCE493-03CE-4DEC-A659-0BBA0DBE8201}" destId="{8C742747-7CCD-4AC6-9EE9-1F297079D50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50F56-535C-4845-8C43-74D7686A9C67}">
      <dsp:nvSpPr>
        <dsp:cNvPr id="0" name=""/>
        <dsp:cNvSpPr/>
      </dsp:nvSpPr>
      <dsp:spPr>
        <a:xfrm>
          <a:off x="692869" y="1258"/>
          <a:ext cx="3322095" cy="10045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LMS</a:t>
          </a:r>
        </a:p>
      </dsp:txBody>
      <dsp:txXfrm>
        <a:off x="722291" y="30680"/>
        <a:ext cx="3263251" cy="945708"/>
      </dsp:txXfrm>
    </dsp:sp>
    <dsp:sp modelId="{74FC0917-A973-4E3F-8ECD-2E62D32E7122}">
      <dsp:nvSpPr>
        <dsp:cNvPr id="0" name=""/>
        <dsp:cNvSpPr/>
      </dsp:nvSpPr>
      <dsp:spPr>
        <a:xfrm>
          <a:off x="1025079" y="1005811"/>
          <a:ext cx="332209" cy="753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3414"/>
              </a:lnTo>
              <a:lnTo>
                <a:pt x="332209" y="75341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8D537-19DA-497B-A03E-BAAE87010A2B}">
      <dsp:nvSpPr>
        <dsp:cNvPr id="0" name=""/>
        <dsp:cNvSpPr/>
      </dsp:nvSpPr>
      <dsp:spPr>
        <a:xfrm>
          <a:off x="1357288" y="1256949"/>
          <a:ext cx="2556241" cy="1004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Course Management</a:t>
          </a:r>
        </a:p>
      </dsp:txBody>
      <dsp:txXfrm>
        <a:off x="1386710" y="1286371"/>
        <a:ext cx="2497397" cy="945708"/>
      </dsp:txXfrm>
    </dsp:sp>
    <dsp:sp modelId="{B12AEA7A-5DAD-4DB6-A15C-B05863F7ACA6}">
      <dsp:nvSpPr>
        <dsp:cNvPr id="0" name=""/>
        <dsp:cNvSpPr/>
      </dsp:nvSpPr>
      <dsp:spPr>
        <a:xfrm>
          <a:off x="1025079" y="1005811"/>
          <a:ext cx="332209" cy="2009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105"/>
              </a:lnTo>
              <a:lnTo>
                <a:pt x="332209" y="20091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42476-0201-43F4-A999-F7D9213DB0D7}">
      <dsp:nvSpPr>
        <dsp:cNvPr id="0" name=""/>
        <dsp:cNvSpPr/>
      </dsp:nvSpPr>
      <dsp:spPr>
        <a:xfrm>
          <a:off x="1357288" y="2512640"/>
          <a:ext cx="2556241" cy="1004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User Management</a:t>
          </a:r>
        </a:p>
      </dsp:txBody>
      <dsp:txXfrm>
        <a:off x="1386710" y="2542062"/>
        <a:ext cx="2497397" cy="9457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6207A-1CD0-411E-9A06-9664F7DF633C}">
      <dsp:nvSpPr>
        <dsp:cNvPr id="0" name=""/>
        <dsp:cNvSpPr/>
      </dsp:nvSpPr>
      <dsp:spPr>
        <a:xfrm>
          <a:off x="792437" y="2272"/>
          <a:ext cx="2411900" cy="7397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OER</a:t>
          </a:r>
        </a:p>
      </dsp:txBody>
      <dsp:txXfrm>
        <a:off x="814104" y="23939"/>
        <a:ext cx="2368566" cy="696435"/>
      </dsp:txXfrm>
    </dsp:sp>
    <dsp:sp modelId="{61B803AC-4C2B-4E10-8C33-E32FFEBC31AC}">
      <dsp:nvSpPr>
        <dsp:cNvPr id="0" name=""/>
        <dsp:cNvSpPr/>
      </dsp:nvSpPr>
      <dsp:spPr>
        <a:xfrm>
          <a:off x="1033627" y="742042"/>
          <a:ext cx="241190" cy="554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827"/>
              </a:lnTo>
              <a:lnTo>
                <a:pt x="241190" y="5548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92D34-B314-4000-ADEA-94BD1C5405BE}">
      <dsp:nvSpPr>
        <dsp:cNvPr id="0" name=""/>
        <dsp:cNvSpPr/>
      </dsp:nvSpPr>
      <dsp:spPr>
        <a:xfrm>
          <a:off x="1274817" y="926985"/>
          <a:ext cx="1994537" cy="739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Content Creation</a:t>
          </a:r>
        </a:p>
      </dsp:txBody>
      <dsp:txXfrm>
        <a:off x="1296484" y="948652"/>
        <a:ext cx="1951203" cy="696435"/>
      </dsp:txXfrm>
    </dsp:sp>
    <dsp:sp modelId="{C2A17357-C87A-4DF1-8BE0-604B932AF609}">
      <dsp:nvSpPr>
        <dsp:cNvPr id="0" name=""/>
        <dsp:cNvSpPr/>
      </dsp:nvSpPr>
      <dsp:spPr>
        <a:xfrm>
          <a:off x="1033627" y="742042"/>
          <a:ext cx="241190" cy="1479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539"/>
              </a:lnTo>
              <a:lnTo>
                <a:pt x="241190" y="14795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DB4285-5B0B-46BA-B0C5-C981EB8F2BC5}">
      <dsp:nvSpPr>
        <dsp:cNvPr id="0" name=""/>
        <dsp:cNvSpPr/>
      </dsp:nvSpPr>
      <dsp:spPr>
        <a:xfrm>
          <a:off x="1274817" y="1851697"/>
          <a:ext cx="1955276" cy="739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Content Approval</a:t>
          </a:r>
        </a:p>
      </dsp:txBody>
      <dsp:txXfrm>
        <a:off x="1296484" y="1873364"/>
        <a:ext cx="1911942" cy="696435"/>
      </dsp:txXfrm>
    </dsp:sp>
    <dsp:sp modelId="{7E3EFF52-102A-47C0-B945-D42D1EAC1EE7}">
      <dsp:nvSpPr>
        <dsp:cNvPr id="0" name=""/>
        <dsp:cNvSpPr/>
      </dsp:nvSpPr>
      <dsp:spPr>
        <a:xfrm>
          <a:off x="1033627" y="742042"/>
          <a:ext cx="241190" cy="2404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251"/>
              </a:lnTo>
              <a:lnTo>
                <a:pt x="241190" y="24042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4481-308D-4CB3-ABF3-BC53A1B4648E}">
      <dsp:nvSpPr>
        <dsp:cNvPr id="0" name=""/>
        <dsp:cNvSpPr/>
      </dsp:nvSpPr>
      <dsp:spPr>
        <a:xfrm>
          <a:off x="1274817" y="2776409"/>
          <a:ext cx="1955276" cy="739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Content Sharing</a:t>
          </a:r>
        </a:p>
      </dsp:txBody>
      <dsp:txXfrm>
        <a:off x="1296484" y="2798076"/>
        <a:ext cx="1911942" cy="6964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2B5C0-B995-47C2-8027-E7EEC385D8F6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EAA420-30BC-471A-B3AE-0D4BF4C43044}">
      <dsp:nvSpPr>
        <dsp:cNvPr id="0" name=""/>
        <dsp:cNvSpPr/>
      </dsp:nvSpPr>
      <dsp:spPr>
        <a:xfrm>
          <a:off x="229529" y="172505"/>
          <a:ext cx="417326" cy="417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C6EB4-F22A-473F-8BE6-ADCF7D4D2BDD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Course Management Overview </a:t>
          </a:r>
          <a:endParaRPr lang="en-US" sz="1900" kern="1200" dirty="0"/>
        </a:p>
      </dsp:txBody>
      <dsp:txXfrm>
        <a:off x="876386" y="1780"/>
        <a:ext cx="5387253" cy="758776"/>
      </dsp:txXfrm>
    </dsp:sp>
    <dsp:sp modelId="{64B055DB-CB63-4803-A708-1771256BAB57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ED553-188A-420E-BE10-768ABC385613}">
      <dsp:nvSpPr>
        <dsp:cNvPr id="0" name=""/>
        <dsp:cNvSpPr/>
      </dsp:nvSpPr>
      <dsp:spPr>
        <a:xfrm>
          <a:off x="229529" y="1120975"/>
          <a:ext cx="417326" cy="417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CFE758-6307-4A08-834E-A0FBB7E4B0B4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User Management Overview  </a:t>
          </a:r>
          <a:endParaRPr lang="en-US" sz="1900" kern="1200" dirty="0"/>
        </a:p>
      </dsp:txBody>
      <dsp:txXfrm>
        <a:off x="876386" y="950250"/>
        <a:ext cx="5387253" cy="758776"/>
      </dsp:txXfrm>
    </dsp:sp>
    <dsp:sp modelId="{2B452E35-4E10-4901-AAF7-9C76844B39F3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062C6-2AC0-4334-AD1C-BC30BA81636C}">
      <dsp:nvSpPr>
        <dsp:cNvPr id="0" name=""/>
        <dsp:cNvSpPr/>
      </dsp:nvSpPr>
      <dsp:spPr>
        <a:xfrm>
          <a:off x="229529" y="2069445"/>
          <a:ext cx="417326" cy="417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79118-A6B6-46B4-9CDE-90CD4FE87CB4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Process flow in OER  System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876386" y="1898720"/>
        <a:ext cx="5387253" cy="758776"/>
      </dsp:txXfrm>
    </dsp:sp>
    <dsp:sp modelId="{BAB75F3B-1139-4BD3-8D33-EC7C2EAE78CD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F7786-5A94-40DE-80A1-7445FD89CD2F}">
      <dsp:nvSpPr>
        <dsp:cNvPr id="0" name=""/>
        <dsp:cNvSpPr/>
      </dsp:nvSpPr>
      <dsp:spPr>
        <a:xfrm>
          <a:off x="229529" y="3017915"/>
          <a:ext cx="417326" cy="417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C2F852-3D8E-496A-8ABD-77B6FA0AC84B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Teacher Course management process flow </a:t>
          </a:r>
          <a:endParaRPr lang="en-US" sz="1900" kern="1200" dirty="0"/>
        </a:p>
      </dsp:txBody>
      <dsp:txXfrm>
        <a:off x="876386" y="2847191"/>
        <a:ext cx="5387253" cy="758776"/>
      </dsp:txXfrm>
    </dsp:sp>
    <dsp:sp modelId="{A867604D-47EF-44F6-8930-7353D1F22951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114AA-23DD-4EEE-A383-AD534B1F2702}">
      <dsp:nvSpPr>
        <dsp:cNvPr id="0" name=""/>
        <dsp:cNvSpPr/>
      </dsp:nvSpPr>
      <dsp:spPr>
        <a:xfrm>
          <a:off x="229529" y="3966385"/>
          <a:ext cx="417326" cy="41732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416D2-2C6A-4B9D-976C-F561868D7563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Student Process Flow </a:t>
          </a:r>
        </a:p>
      </dsp:txBody>
      <dsp:txXfrm>
        <a:off x="876386" y="3795661"/>
        <a:ext cx="5387253" cy="758776"/>
      </dsp:txXfrm>
    </dsp:sp>
    <dsp:sp modelId="{48BB5BAA-B7B9-488D-B8E0-CC59E54CF017}">
      <dsp:nvSpPr>
        <dsp:cNvPr id="0" name=""/>
        <dsp:cNvSpPr/>
      </dsp:nvSpPr>
      <dsp:spPr>
        <a:xfrm>
          <a:off x="0" y="474591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1EC32-F642-4807-BAD7-3F12D6B6EC13}">
      <dsp:nvSpPr>
        <dsp:cNvPr id="0" name=""/>
        <dsp:cNvSpPr/>
      </dsp:nvSpPr>
      <dsp:spPr>
        <a:xfrm>
          <a:off x="229529" y="4914855"/>
          <a:ext cx="417326" cy="41732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42747-7CCD-4AC6-9EE9-1F297079D507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</dsp:txBody>
      <dsp:txXfrm>
        <a:off x="876386" y="4744131"/>
        <a:ext cx="5387253" cy="758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4EED6-39AB-4311-872A-0192AD9FD702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C081C-CFAD-490C-B934-1A1F0CF8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C081C-CFAD-490C-B934-1A1F0CF879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10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C081C-CFAD-490C-B934-1A1F0CF879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37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C081C-CFAD-490C-B934-1A1F0CF879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833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5F807-836F-4D5D-874B-A69A7FCC58CB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0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B6B26-6A9F-4406-92F5-6D332EF95DFD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5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F9CC-CF3B-44C1-BD85-CB8CD18212E2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3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4BD7C-C55E-62EB-EDA3-A45F71A94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1A5AB-DCEE-9C25-80B0-E6E9FBD4F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26103-7CA0-74F1-A47E-A43A9037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21F6C-A065-F830-3506-E10D058EB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CAEEF-448A-EC80-6A9F-8A917D7E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610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D93E-B863-B86E-BC26-DC66DFB20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E0B74-8518-6FFD-2BF7-380D43908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91247-293F-C858-4E6B-C3A8FEE0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E6673-326A-14C1-E94F-43360B58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29472-A0A2-484F-803E-51DD8861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74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2AE02-7AA7-FB98-C6C7-C93A6FD53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03DFA-809B-E2C0-960B-A799940E6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94A0E-1CDB-A016-B092-C88772C5B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F2BED-4FE3-0276-2A4D-84802945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61A31-A1C8-9A0C-6DF2-FED8F55A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6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192D0-34A5-F356-787A-FB58FCB8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865C4-E1E3-2BED-7B0A-C40A99ACE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F693D-97FA-24B4-8C6B-62576B271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A9E64-284F-8C6D-EF91-43D54CA1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4038E-B983-DB10-E99C-E2161FB1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49FBF-C03D-CDED-5843-38AA5974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42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C42B8-9611-31CD-976F-7083C1D4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A9CAB-765E-91B0-DB4E-0975F48ED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0C14B-FF76-BFB8-FFAE-C12AA5B96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630AAE-41E5-47A5-76E9-9AE4EFEFE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FF8E0A-BB2B-3C84-9DD4-10C240620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D4717D-3725-7793-D776-30250C02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A3BE8-086E-9304-63B0-22DACAF5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6251CE-7FC7-1A97-255A-7F3BBB56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898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722F-904E-F5BB-DB3C-6996ED09C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337A24-37A8-2F9A-ABA7-51346361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8B4C53-103C-1FC4-D876-D52A81E7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A15F18-57EA-7B7F-EEAC-97599050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77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89541B-67AD-4F7D-666F-478944922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467BEB-B8F0-9AD5-FBD7-E7BD4D307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72242-F1DD-1B30-6584-E66D9FF1B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63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F5E6-F2CF-4D20-CFB1-535A1CCB1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FB90B-F6CC-1E78-A1D2-6B0F3A870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AA6E3-462B-7993-ED06-6FED51F14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131BF8-BA1E-44E3-5518-EA6BFE8D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127F3-7658-05DD-2641-E9ED19FC9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8C204-4678-943A-A684-61DE70A93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85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454D-FE39-42CD-BE11-AE96EA6800B4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17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210C-0366-0B00-CE9D-804E7572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661B0-16E7-EDA9-9745-65C2491ED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6D8AE-7D09-3143-597E-7F13A5A25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B1978-078B-C1CF-94A6-F99046767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0C6C8-BEDD-252F-32B4-B96B575C1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0579F-CA49-8FE6-120C-8EF096BF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828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C8066-6B3B-8845-43E6-8CFBEFD06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6B462-2C78-09CA-8BFD-CDCE791A8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B1D71-B3BE-F974-4586-25242DD6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FD53F-4BCF-2A44-A09A-2CCDF1E7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B48D9-6AB5-FA65-33FA-C02AAC72E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4907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9C6A8-9BD3-87A2-6992-2AF16A2E7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74CCC-3DFB-F55A-BF80-96C38B725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207F4-E4A0-42C7-53ED-1FF86249C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57506-7A3F-A55E-0F28-EB49E7E8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5206A-31DE-71D1-288D-551EAB239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58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4295-CAF5-4ECE-9BA5-421ACF1724F7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1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9BD38-4644-4DB7-ADAE-2B6E91DEDF25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7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4C8A-517D-4C94-BE03-FFC67836ECF0}" type="datetime1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6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44D-08C9-4441-852A-03B1F7D1FA80}" type="datetime1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1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574-D002-4381-8804-EAFBB3510711}" type="datetime1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4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8FAAE-7C8C-41FE-8695-DFED53AB67E3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2DBE-2391-4857-A636-DE70DBBA9206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8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51C38-A972-4C75-A1F0-A0F671BCE3E0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BAA78-A8B6-4B10-8AE6-E0A63F3F5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9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387" userDrawn="1">
          <p15:clr>
            <a:srgbClr val="F26B43"/>
          </p15:clr>
        </p15:guide>
        <p15:guide id="3" orient="horz" pos="3974" userDrawn="1">
          <p15:clr>
            <a:srgbClr val="F26B43"/>
          </p15:clr>
        </p15:guide>
        <p15:guide id="4" orient="horz" pos="232" userDrawn="1">
          <p15:clr>
            <a:srgbClr val="F26B43"/>
          </p15:clr>
        </p15:guide>
        <p15:guide id="5" orient="horz" pos="754" userDrawn="1">
          <p15:clr>
            <a:srgbClr val="F26B43"/>
          </p15:clr>
        </p15:guide>
        <p15:guide id="6" pos="234" userDrawn="1">
          <p15:clr>
            <a:srgbClr val="F26B43"/>
          </p15:clr>
        </p15:guide>
        <p15:guide id="7" pos="742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1D7574-9BA0-2096-471C-BA81F5409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C36B3-523C-AA37-F02A-F468C48C1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99B44-0982-CBC8-0B50-4EF9F4AAE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1F52-28A4-4D43-A12C-D8AF397091A6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200EE-B391-39DF-1DDA-27CD944C3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13662-4FD6-1586-B0FF-77946F6FB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0AD38-F693-48CE-B401-6137EB3EDA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0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순서도: 처리 18">
            <a:extLst>
              <a:ext uri="{FF2B5EF4-FFF2-40B4-BE49-F238E27FC236}">
                <a16:creationId xmlns:a16="http://schemas.microsoft.com/office/drawing/2014/main" id="{0BF9FE8E-ECFF-5BB5-E269-8C159A802644}"/>
              </a:ext>
            </a:extLst>
          </p:cNvPr>
          <p:cNvSpPr/>
          <p:nvPr/>
        </p:nvSpPr>
        <p:spPr>
          <a:xfrm>
            <a:off x="0" y="0"/>
            <a:ext cx="12151885" cy="6785954"/>
          </a:xfrm>
          <a:prstGeom prst="flowChartProcess">
            <a:avLst/>
          </a:prstGeom>
          <a:solidFill>
            <a:schemeClr val="bg2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6FF5C7-087B-3570-3844-30F326EFF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571" y="361888"/>
            <a:ext cx="9144000" cy="1014550"/>
          </a:xfrm>
          <a:solidFill>
            <a:srgbClr val="1C819E"/>
          </a:solidFill>
          <a:ln>
            <a:solidFill>
              <a:srgbClr val="FFBE00"/>
            </a:solidFill>
          </a:ln>
        </p:spPr>
        <p:txBody>
          <a:bodyPr anchor="ctr"/>
          <a:lstStyle/>
          <a:p>
            <a:r>
              <a:rPr lang="en-US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System Summery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7E39386-E6B8-4CE6-1D1F-B2EB2BBC4B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2803024"/>
              </p:ext>
            </p:extLst>
          </p:nvPr>
        </p:nvGraphicFramePr>
        <p:xfrm>
          <a:off x="2104571" y="1672824"/>
          <a:ext cx="4707835" cy="3518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B3A6D-C5FB-590E-04F2-F7B80A30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5F807-836F-4D5D-874B-A69A7FCC58CB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00C9A3-8E85-2BC3-F525-82C95FC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1</a:t>
            </a:fld>
            <a:endParaRPr lang="en-US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90A06E1-7325-ADBE-5370-178EEA0304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7200508"/>
              </p:ext>
            </p:extLst>
          </p:nvPr>
        </p:nvGraphicFramePr>
        <p:xfrm>
          <a:off x="6443869" y="1739348"/>
          <a:ext cx="4061792" cy="3518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849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rgbClr val="F7F7F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50629" y="1652666"/>
            <a:ext cx="6655633" cy="3732551"/>
          </a:xfrm>
          <a:prstGeom prst="rect">
            <a:avLst/>
          </a:prstGeom>
          <a:solidFill>
            <a:srgbClr val="1C819E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85738" y="1472784"/>
            <a:ext cx="6655633" cy="3732551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02505" y="2428886"/>
            <a:ext cx="4422099" cy="980768"/>
            <a:chOff x="4071414" y="2428886"/>
            <a:chExt cx="4422099" cy="980768"/>
          </a:xfrm>
        </p:grpSpPr>
        <p:sp>
          <p:nvSpPr>
            <p:cNvPr id="11" name="TextBox 10"/>
            <p:cNvSpPr txBox="1"/>
            <p:nvPr/>
          </p:nvSpPr>
          <p:spPr>
            <a:xfrm>
              <a:off x="4071414" y="2428886"/>
              <a:ext cx="442209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ID" sz="48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THANK </a:t>
              </a:r>
              <a:r>
                <a:rPr lang="en-ID" sz="4800" b="1" dirty="0">
                  <a:solidFill>
                    <a:srgbClr val="FFC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YOU</a:t>
              </a:r>
              <a:endParaRPr lang="en-US" sz="4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22699" y="3329853"/>
              <a:ext cx="719528" cy="798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7DC6EC7-205A-4131-B0E8-EB03794F17EB}"/>
              </a:ext>
            </a:extLst>
          </p:cNvPr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247D5A7-D95A-49A1-B9AA-3AA7E23A92A6}"/>
                </a:ext>
              </a:extLst>
            </p:cNvPr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389ED10-D565-43F3-82F1-8892C88F09FF}"/>
                </a:ext>
              </a:extLst>
            </p:cNvPr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B9B590B-CFE9-4921-ADAE-9A42DDC4DCF2}"/>
                </a:ext>
              </a:extLst>
            </p:cNvPr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6109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3C1658-0FB8-BE25-0CFA-65F08080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Verdana Pro Black" panose="020B0A04030504040204" pitchFamily="34" charset="0"/>
              </a:rPr>
              <a:t>Table of contents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B97E06-BDD6-6474-81A9-A30DD32481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629126"/>
              </p:ext>
            </p:extLst>
          </p:nvPr>
        </p:nvGraphicFramePr>
        <p:xfrm>
          <a:off x="5454213" y="804689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79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처리 18">
            <a:extLst>
              <a:ext uri="{FF2B5EF4-FFF2-40B4-BE49-F238E27FC236}">
                <a16:creationId xmlns:a16="http://schemas.microsoft.com/office/drawing/2014/main" id="{30826DC5-B504-3731-2D71-D425F4F0A1DD}"/>
              </a:ext>
            </a:extLst>
          </p:cNvPr>
          <p:cNvSpPr/>
          <p:nvPr/>
        </p:nvSpPr>
        <p:spPr>
          <a:xfrm>
            <a:off x="0" y="0"/>
            <a:ext cx="12151885" cy="6785954"/>
          </a:xfrm>
          <a:prstGeom prst="flowChartProcess">
            <a:avLst/>
          </a:prstGeom>
          <a:solidFill>
            <a:schemeClr val="bg2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9AF16-3E34-ADE5-5E30-00148781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86" y="2621075"/>
            <a:ext cx="10515600" cy="1325563"/>
          </a:xfrm>
          <a:solidFill>
            <a:srgbClr val="1C819E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LMS </a:t>
            </a:r>
          </a:p>
        </p:txBody>
      </p:sp>
    </p:spTree>
    <p:extLst>
      <p:ext uri="{BB962C8B-B14F-4D97-AF65-F5344CB8AC3E}">
        <p14:creationId xmlns:p14="http://schemas.microsoft.com/office/powerpoint/2010/main" val="340451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직사각형 264">
            <a:extLst>
              <a:ext uri="{FF2B5EF4-FFF2-40B4-BE49-F238E27FC236}">
                <a16:creationId xmlns:a16="http://schemas.microsoft.com/office/drawing/2014/main" id="{1D013F52-9B32-49CA-BC16-BC0AE48A7D94}"/>
              </a:ext>
            </a:extLst>
          </p:cNvPr>
          <p:cNvSpPr/>
          <p:nvPr/>
        </p:nvSpPr>
        <p:spPr>
          <a:xfrm>
            <a:off x="54475" y="1501060"/>
            <a:ext cx="4085676" cy="5154920"/>
          </a:xfrm>
          <a:prstGeom prst="rect">
            <a:avLst/>
          </a:prstGeom>
          <a:solidFill>
            <a:schemeClr val="accent1">
              <a:lumMod val="60000"/>
              <a:lumOff val="40000"/>
              <a:alpha val="27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4" name="직사각형 263">
            <a:extLst>
              <a:ext uri="{FF2B5EF4-FFF2-40B4-BE49-F238E27FC236}">
                <a16:creationId xmlns:a16="http://schemas.microsoft.com/office/drawing/2014/main" id="{C1B18C9A-45D3-4451-A3E3-9CB11322A783}"/>
              </a:ext>
            </a:extLst>
          </p:cNvPr>
          <p:cNvSpPr/>
          <p:nvPr/>
        </p:nvSpPr>
        <p:spPr>
          <a:xfrm>
            <a:off x="4164205" y="1501060"/>
            <a:ext cx="7940837" cy="5154921"/>
          </a:xfrm>
          <a:prstGeom prst="rect">
            <a:avLst/>
          </a:prstGeom>
          <a:solidFill>
            <a:schemeClr val="bg2">
              <a:lumMod val="75000"/>
              <a:alpha val="27000"/>
            </a:schemeClr>
          </a:solidFill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91472C7-47AC-40EB-8AB6-8771DC36E63A}"/>
              </a:ext>
            </a:extLst>
          </p:cNvPr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AD76F730-D131-4FD9-8825-82A16AABAB84}"/>
                </a:ext>
              </a:extLst>
            </p:cNvPr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4439C9D-F18D-413A-B25E-0DA8B44F529C}"/>
                </a:ext>
              </a:extLst>
            </p:cNvPr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CACD5833-CF0B-4636-A793-31FCB203FC41}"/>
                </a:ext>
              </a:extLst>
            </p:cNvPr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타원 6">
            <a:extLst>
              <a:ext uri="{FF2B5EF4-FFF2-40B4-BE49-F238E27FC236}">
                <a16:creationId xmlns:a16="http://schemas.microsoft.com/office/drawing/2014/main" id="{9823D44D-6F9E-48FE-8062-F59BA96A1681}"/>
              </a:ext>
            </a:extLst>
          </p:cNvPr>
          <p:cNvSpPr/>
          <p:nvPr/>
        </p:nvSpPr>
        <p:spPr>
          <a:xfrm>
            <a:off x="5141731" y="123876"/>
            <a:ext cx="1353879" cy="1261729"/>
          </a:xfrm>
          <a:prstGeom prst="ellipse">
            <a:avLst/>
          </a:prstGeom>
          <a:ln w="76200">
            <a:solidFill>
              <a:srgbClr val="1C819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Course management </a:t>
            </a: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8445592C-5B5C-4272-8817-AF6C890553F7}"/>
              </a:ext>
            </a:extLst>
          </p:cNvPr>
          <p:cNvSpPr/>
          <p:nvPr/>
        </p:nvSpPr>
        <p:spPr>
          <a:xfrm>
            <a:off x="1102245" y="1901951"/>
            <a:ext cx="971107" cy="89313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manage course </a:t>
            </a:r>
          </a:p>
        </p:txBody>
      </p:sp>
      <p:sp>
        <p:nvSpPr>
          <p:cNvPr id="58" name="타원 57">
            <a:extLst>
              <a:ext uri="{FF2B5EF4-FFF2-40B4-BE49-F238E27FC236}">
                <a16:creationId xmlns:a16="http://schemas.microsoft.com/office/drawing/2014/main" id="{4496C70C-6C85-43DE-A20F-45EE0B630F02}"/>
              </a:ext>
            </a:extLst>
          </p:cNvPr>
          <p:cNvSpPr/>
          <p:nvPr/>
        </p:nvSpPr>
        <p:spPr>
          <a:xfrm>
            <a:off x="5333130" y="1841655"/>
            <a:ext cx="971107" cy="89313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Resource and activity </a:t>
            </a:r>
          </a:p>
        </p:txBody>
      </p:sp>
      <p:sp>
        <p:nvSpPr>
          <p:cNvPr id="60" name="타원 59">
            <a:extLst>
              <a:ext uri="{FF2B5EF4-FFF2-40B4-BE49-F238E27FC236}">
                <a16:creationId xmlns:a16="http://schemas.microsoft.com/office/drawing/2014/main" id="{B4A6020C-AF5B-4916-9340-B7D8081B219F}"/>
              </a:ext>
            </a:extLst>
          </p:cNvPr>
          <p:cNvSpPr/>
          <p:nvPr/>
        </p:nvSpPr>
        <p:spPr>
          <a:xfrm>
            <a:off x="9205144" y="1850967"/>
            <a:ext cx="971107" cy="89313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Grading</a:t>
            </a:r>
          </a:p>
        </p:txBody>
      </p:sp>
      <p:cxnSp>
        <p:nvCxnSpPr>
          <p:cNvPr id="61" name="Elbow Connector 138">
            <a:extLst>
              <a:ext uri="{FF2B5EF4-FFF2-40B4-BE49-F238E27FC236}">
                <a16:creationId xmlns:a16="http://schemas.microsoft.com/office/drawing/2014/main" id="{45E03F71-0FD3-42F9-95C7-A67F5C3D3BEC}"/>
              </a:ext>
            </a:extLst>
          </p:cNvPr>
          <p:cNvCxnSpPr>
            <a:cxnSpLocks/>
            <a:stCxn id="10" idx="0"/>
            <a:endCxn id="60" idx="0"/>
          </p:cNvCxnSpPr>
          <p:nvPr/>
        </p:nvCxnSpPr>
        <p:spPr>
          <a:xfrm rot="5400000" flipH="1" flipV="1">
            <a:off x="5613756" y="-2174990"/>
            <a:ext cx="50984" cy="8102899"/>
          </a:xfrm>
          <a:prstGeom prst="bentConnector3">
            <a:avLst>
              <a:gd name="adj1" fmla="val 548376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143">
            <a:extLst>
              <a:ext uri="{FF2B5EF4-FFF2-40B4-BE49-F238E27FC236}">
                <a16:creationId xmlns:a16="http://schemas.microsoft.com/office/drawing/2014/main" id="{1B682639-30D5-4D6B-B5AA-E6D59EAE3CC6}"/>
              </a:ext>
            </a:extLst>
          </p:cNvPr>
          <p:cNvCxnSpPr>
            <a:cxnSpLocks/>
            <a:stCxn id="7" idx="4"/>
            <a:endCxn id="7" idx="4"/>
          </p:cNvCxnSpPr>
          <p:nvPr/>
        </p:nvCxnSpPr>
        <p:spPr>
          <a:xfrm>
            <a:off x="5818671" y="1385605"/>
            <a:ext cx="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32">
            <a:extLst>
              <a:ext uri="{FF2B5EF4-FFF2-40B4-BE49-F238E27FC236}">
                <a16:creationId xmlns:a16="http://schemas.microsoft.com/office/drawing/2014/main" id="{839C06CC-EC5B-4BB2-9624-26CE456D81AC}"/>
              </a:ext>
            </a:extLst>
          </p:cNvPr>
          <p:cNvSpPr/>
          <p:nvPr/>
        </p:nvSpPr>
        <p:spPr>
          <a:xfrm>
            <a:off x="32913" y="3229279"/>
            <a:ext cx="1250086" cy="365312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category</a:t>
            </a:r>
          </a:p>
        </p:txBody>
      </p:sp>
      <p:sp>
        <p:nvSpPr>
          <p:cNvPr id="70" name="Rounded Rectangle 32">
            <a:extLst>
              <a:ext uri="{FF2B5EF4-FFF2-40B4-BE49-F238E27FC236}">
                <a16:creationId xmlns:a16="http://schemas.microsoft.com/office/drawing/2014/main" id="{15A82907-9F97-4FD7-B56A-4538CA38576D}"/>
              </a:ext>
            </a:extLst>
          </p:cNvPr>
          <p:cNvSpPr/>
          <p:nvPr/>
        </p:nvSpPr>
        <p:spPr>
          <a:xfrm>
            <a:off x="2117458" y="3202075"/>
            <a:ext cx="1250085" cy="365125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course </a:t>
            </a:r>
          </a:p>
        </p:txBody>
      </p:sp>
      <p:cxnSp>
        <p:nvCxnSpPr>
          <p:cNvPr id="71" name="Elbow Connector 138">
            <a:extLst>
              <a:ext uri="{FF2B5EF4-FFF2-40B4-BE49-F238E27FC236}">
                <a16:creationId xmlns:a16="http://schemas.microsoft.com/office/drawing/2014/main" id="{97661356-5325-48A9-ABA1-F2F684FD9EEC}"/>
              </a:ext>
            </a:extLst>
          </p:cNvPr>
          <p:cNvCxnSpPr>
            <a:cxnSpLocks/>
            <a:stCxn id="69" idx="0"/>
            <a:endCxn id="70" idx="0"/>
          </p:cNvCxnSpPr>
          <p:nvPr/>
        </p:nvCxnSpPr>
        <p:spPr>
          <a:xfrm rot="5400000" flipH="1" flipV="1">
            <a:off x="1686626" y="2173405"/>
            <a:ext cx="27204" cy="2084545"/>
          </a:xfrm>
          <a:prstGeom prst="bentConnector3">
            <a:avLst>
              <a:gd name="adj1" fmla="val 940318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143">
            <a:extLst>
              <a:ext uri="{FF2B5EF4-FFF2-40B4-BE49-F238E27FC236}">
                <a16:creationId xmlns:a16="http://schemas.microsoft.com/office/drawing/2014/main" id="{E81BC294-985F-4F91-9968-82E018957176}"/>
              </a:ext>
            </a:extLst>
          </p:cNvPr>
          <p:cNvCxnSpPr>
            <a:cxnSpLocks/>
          </p:cNvCxnSpPr>
          <p:nvPr/>
        </p:nvCxnSpPr>
        <p:spPr>
          <a:xfrm>
            <a:off x="1583368" y="2801695"/>
            <a:ext cx="0" cy="210863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98">
            <a:extLst>
              <a:ext uri="{FF2B5EF4-FFF2-40B4-BE49-F238E27FC236}">
                <a16:creationId xmlns:a16="http://schemas.microsoft.com/office/drawing/2014/main" id="{AB06E28C-81B3-4232-B33A-73880D2FB5E2}"/>
              </a:ext>
            </a:extLst>
          </p:cNvPr>
          <p:cNvCxnSpPr>
            <a:cxnSpLocks/>
          </p:cNvCxnSpPr>
          <p:nvPr/>
        </p:nvCxnSpPr>
        <p:spPr>
          <a:xfrm flipH="1">
            <a:off x="132415" y="3593805"/>
            <a:ext cx="19037" cy="276254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111">
            <a:extLst>
              <a:ext uri="{FF2B5EF4-FFF2-40B4-BE49-F238E27FC236}">
                <a16:creationId xmlns:a16="http://schemas.microsoft.com/office/drawing/2014/main" id="{92E52868-B348-457F-A69F-24E8DAA0E7E4}"/>
              </a:ext>
            </a:extLst>
          </p:cNvPr>
          <p:cNvCxnSpPr>
            <a:cxnSpLocks/>
          </p:cNvCxnSpPr>
          <p:nvPr/>
        </p:nvCxnSpPr>
        <p:spPr>
          <a:xfrm flipH="1">
            <a:off x="151452" y="4763959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112">
            <a:extLst>
              <a:ext uri="{FF2B5EF4-FFF2-40B4-BE49-F238E27FC236}">
                <a16:creationId xmlns:a16="http://schemas.microsoft.com/office/drawing/2014/main" id="{03C79CE0-9016-4CA8-B5E8-57003BAF66CD}"/>
              </a:ext>
            </a:extLst>
          </p:cNvPr>
          <p:cNvSpPr/>
          <p:nvPr/>
        </p:nvSpPr>
        <p:spPr>
          <a:xfrm rot="2700000">
            <a:off x="1797584" y="4732874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114">
            <a:extLst>
              <a:ext uri="{FF2B5EF4-FFF2-40B4-BE49-F238E27FC236}">
                <a16:creationId xmlns:a16="http://schemas.microsoft.com/office/drawing/2014/main" id="{3273DE54-31DE-4BB1-B716-2F1A715F0A61}"/>
              </a:ext>
            </a:extLst>
          </p:cNvPr>
          <p:cNvCxnSpPr>
            <a:cxnSpLocks/>
          </p:cNvCxnSpPr>
          <p:nvPr/>
        </p:nvCxnSpPr>
        <p:spPr>
          <a:xfrm flipH="1">
            <a:off x="137368" y="5309478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115">
            <a:extLst>
              <a:ext uri="{FF2B5EF4-FFF2-40B4-BE49-F238E27FC236}">
                <a16:creationId xmlns:a16="http://schemas.microsoft.com/office/drawing/2014/main" id="{C6F041B7-6C33-4E57-B737-D55F152F8805}"/>
              </a:ext>
            </a:extLst>
          </p:cNvPr>
          <p:cNvSpPr/>
          <p:nvPr/>
        </p:nvSpPr>
        <p:spPr>
          <a:xfrm rot="2700000">
            <a:off x="1793407" y="5274540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117">
            <a:extLst>
              <a:ext uri="{FF2B5EF4-FFF2-40B4-BE49-F238E27FC236}">
                <a16:creationId xmlns:a16="http://schemas.microsoft.com/office/drawing/2014/main" id="{9622478D-1203-491D-B701-54FEE6710F79}"/>
              </a:ext>
            </a:extLst>
          </p:cNvPr>
          <p:cNvCxnSpPr>
            <a:cxnSpLocks/>
          </p:cNvCxnSpPr>
          <p:nvPr/>
        </p:nvCxnSpPr>
        <p:spPr>
          <a:xfrm flipH="1">
            <a:off x="144410" y="5851951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118">
            <a:extLst>
              <a:ext uri="{FF2B5EF4-FFF2-40B4-BE49-F238E27FC236}">
                <a16:creationId xmlns:a16="http://schemas.microsoft.com/office/drawing/2014/main" id="{A070D358-F59F-4E31-A3CB-4F9E77020FF8}"/>
              </a:ext>
            </a:extLst>
          </p:cNvPr>
          <p:cNvSpPr/>
          <p:nvPr/>
        </p:nvSpPr>
        <p:spPr>
          <a:xfrm rot="2700000">
            <a:off x="1785263" y="5817819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Connector 111">
            <a:extLst>
              <a:ext uri="{FF2B5EF4-FFF2-40B4-BE49-F238E27FC236}">
                <a16:creationId xmlns:a16="http://schemas.microsoft.com/office/drawing/2014/main" id="{E1F71E39-4027-4713-952D-27D40EF53583}"/>
              </a:ext>
            </a:extLst>
          </p:cNvPr>
          <p:cNvCxnSpPr>
            <a:cxnSpLocks/>
          </p:cNvCxnSpPr>
          <p:nvPr/>
        </p:nvCxnSpPr>
        <p:spPr>
          <a:xfrm flipH="1">
            <a:off x="144410" y="4203263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12">
            <a:extLst>
              <a:ext uri="{FF2B5EF4-FFF2-40B4-BE49-F238E27FC236}">
                <a16:creationId xmlns:a16="http://schemas.microsoft.com/office/drawing/2014/main" id="{D5621D97-B962-4815-A631-C7C80F9ADB65}"/>
              </a:ext>
            </a:extLst>
          </p:cNvPr>
          <p:cNvSpPr/>
          <p:nvPr/>
        </p:nvSpPr>
        <p:spPr>
          <a:xfrm rot="2700000">
            <a:off x="1831769" y="417133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8E5DDB8-91F5-44E0-ADE4-227AA738D924}"/>
              </a:ext>
            </a:extLst>
          </p:cNvPr>
          <p:cNvSpPr txBox="1"/>
          <p:nvPr/>
        </p:nvSpPr>
        <p:spPr>
          <a:xfrm>
            <a:off x="110886" y="3816564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 site administration --&gt; courses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FE49CDC-BB9F-44DD-B3A4-DBB5957F50DC}"/>
              </a:ext>
            </a:extLst>
          </p:cNvPr>
          <p:cNvSpPr txBox="1"/>
          <p:nvPr/>
        </p:nvSpPr>
        <p:spPr>
          <a:xfrm>
            <a:off x="113009" y="4297543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 Click on manage courses 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5BE7793-422E-444E-876A-DD221D47D5C4}"/>
              </a:ext>
            </a:extLst>
          </p:cNvPr>
          <p:cNvSpPr txBox="1"/>
          <p:nvPr/>
        </p:nvSpPr>
        <p:spPr>
          <a:xfrm>
            <a:off x="110382" y="4883714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 Click on create category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0C4D6EA-B747-45C5-8726-EB6CF53902CC}"/>
              </a:ext>
            </a:extLst>
          </p:cNvPr>
          <p:cNvSpPr txBox="1"/>
          <p:nvPr/>
        </p:nvSpPr>
        <p:spPr>
          <a:xfrm>
            <a:off x="110381" y="5374437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 specify hieratically </a:t>
            </a:r>
          </a:p>
          <a:p>
            <a:r>
              <a:rPr lang="en-US" sz="1050" dirty="0"/>
              <a:t>of category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F20505F-8B6C-4654-82D1-95F5D9A3810B}"/>
              </a:ext>
            </a:extLst>
          </p:cNvPr>
          <p:cNvSpPr txBox="1"/>
          <p:nvPr/>
        </p:nvSpPr>
        <p:spPr>
          <a:xfrm>
            <a:off x="106836" y="5973296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 Click on save </a:t>
            </a:r>
          </a:p>
        </p:txBody>
      </p:sp>
      <p:cxnSp>
        <p:nvCxnSpPr>
          <p:cNvPr id="127" name="Straight Connector 98">
            <a:extLst>
              <a:ext uri="{FF2B5EF4-FFF2-40B4-BE49-F238E27FC236}">
                <a16:creationId xmlns:a16="http://schemas.microsoft.com/office/drawing/2014/main" id="{0ED2A348-39C3-41AA-8606-3855BC1CA923}"/>
              </a:ext>
            </a:extLst>
          </p:cNvPr>
          <p:cNvCxnSpPr>
            <a:cxnSpLocks/>
          </p:cNvCxnSpPr>
          <p:nvPr/>
        </p:nvCxnSpPr>
        <p:spPr>
          <a:xfrm flipH="1">
            <a:off x="2243273" y="3554829"/>
            <a:ext cx="9907" cy="1714866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11">
            <a:extLst>
              <a:ext uri="{FF2B5EF4-FFF2-40B4-BE49-F238E27FC236}">
                <a16:creationId xmlns:a16="http://schemas.microsoft.com/office/drawing/2014/main" id="{B1C1D69A-06D4-4E3E-9467-41100BE5FD0C}"/>
              </a:ext>
            </a:extLst>
          </p:cNvPr>
          <p:cNvCxnSpPr>
            <a:cxnSpLocks/>
          </p:cNvCxnSpPr>
          <p:nvPr/>
        </p:nvCxnSpPr>
        <p:spPr>
          <a:xfrm flipH="1">
            <a:off x="2253180" y="4724983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12">
            <a:extLst>
              <a:ext uri="{FF2B5EF4-FFF2-40B4-BE49-F238E27FC236}">
                <a16:creationId xmlns:a16="http://schemas.microsoft.com/office/drawing/2014/main" id="{7A5CCFDB-CEF6-4D18-9733-3BA1D9322FDA}"/>
              </a:ext>
            </a:extLst>
          </p:cNvPr>
          <p:cNvSpPr/>
          <p:nvPr/>
        </p:nvSpPr>
        <p:spPr>
          <a:xfrm rot="2700000">
            <a:off x="3899312" y="469389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14">
            <a:extLst>
              <a:ext uri="{FF2B5EF4-FFF2-40B4-BE49-F238E27FC236}">
                <a16:creationId xmlns:a16="http://schemas.microsoft.com/office/drawing/2014/main" id="{884CBBD7-182B-41A4-9647-28CAA23DBCC3}"/>
              </a:ext>
            </a:extLst>
          </p:cNvPr>
          <p:cNvCxnSpPr>
            <a:cxnSpLocks/>
          </p:cNvCxnSpPr>
          <p:nvPr/>
        </p:nvCxnSpPr>
        <p:spPr>
          <a:xfrm flipH="1">
            <a:off x="2239096" y="5270502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15">
            <a:extLst>
              <a:ext uri="{FF2B5EF4-FFF2-40B4-BE49-F238E27FC236}">
                <a16:creationId xmlns:a16="http://schemas.microsoft.com/office/drawing/2014/main" id="{6C0BD85E-FACB-42A4-A305-F69CE10AE2C1}"/>
              </a:ext>
            </a:extLst>
          </p:cNvPr>
          <p:cNvSpPr/>
          <p:nvPr/>
        </p:nvSpPr>
        <p:spPr>
          <a:xfrm rot="2700000">
            <a:off x="3895135" y="5235564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11">
            <a:extLst>
              <a:ext uri="{FF2B5EF4-FFF2-40B4-BE49-F238E27FC236}">
                <a16:creationId xmlns:a16="http://schemas.microsoft.com/office/drawing/2014/main" id="{AA2CA461-F101-4214-A8B9-3EECD9B7852F}"/>
              </a:ext>
            </a:extLst>
          </p:cNvPr>
          <p:cNvCxnSpPr>
            <a:cxnSpLocks/>
          </p:cNvCxnSpPr>
          <p:nvPr/>
        </p:nvCxnSpPr>
        <p:spPr>
          <a:xfrm flipH="1">
            <a:off x="2246138" y="4164287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12">
            <a:extLst>
              <a:ext uri="{FF2B5EF4-FFF2-40B4-BE49-F238E27FC236}">
                <a16:creationId xmlns:a16="http://schemas.microsoft.com/office/drawing/2014/main" id="{444031D8-3D54-430B-BE3E-22A4560C0A93}"/>
              </a:ext>
            </a:extLst>
          </p:cNvPr>
          <p:cNvSpPr/>
          <p:nvPr/>
        </p:nvSpPr>
        <p:spPr>
          <a:xfrm rot="2700000">
            <a:off x="3933497" y="413236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DEBADA6-7F41-4877-A3F4-4946891BA6D7}"/>
              </a:ext>
            </a:extLst>
          </p:cNvPr>
          <p:cNvSpPr txBox="1"/>
          <p:nvPr/>
        </p:nvSpPr>
        <p:spPr>
          <a:xfrm>
            <a:off x="2236899" y="3698880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6-click on “Add new course”</a:t>
            </a:r>
          </a:p>
          <a:p>
            <a:r>
              <a:rPr lang="en-US" sz="1050" dirty="0"/>
              <a:t>Within a category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58133E0-F79D-4659-89F7-233FBBF89FAD}"/>
              </a:ext>
            </a:extLst>
          </p:cNvPr>
          <p:cNvSpPr txBox="1"/>
          <p:nvPr/>
        </p:nvSpPr>
        <p:spPr>
          <a:xfrm>
            <a:off x="2232913" y="4190688"/>
            <a:ext cx="212195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7-provide name ,discerption</a:t>
            </a:r>
          </a:p>
          <a:p>
            <a:r>
              <a:rPr lang="en-US" sz="1050" dirty="0"/>
              <a:t>File ,formats and course date  </a:t>
            </a:r>
          </a:p>
          <a:p>
            <a:endParaRPr lang="en-US" sz="1050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617904D-D9C4-4453-8693-C8387B951B67}"/>
              </a:ext>
            </a:extLst>
          </p:cNvPr>
          <p:cNvSpPr txBox="1"/>
          <p:nvPr/>
        </p:nvSpPr>
        <p:spPr>
          <a:xfrm>
            <a:off x="2232912" y="4751818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6-click on “Add new course”</a:t>
            </a:r>
          </a:p>
          <a:p>
            <a:r>
              <a:rPr lang="en-US" sz="1050" dirty="0"/>
              <a:t>Within a category </a:t>
            </a:r>
          </a:p>
        </p:txBody>
      </p:sp>
      <p:cxnSp>
        <p:nvCxnSpPr>
          <p:cNvPr id="147" name="Straight Connector 114">
            <a:extLst>
              <a:ext uri="{FF2B5EF4-FFF2-40B4-BE49-F238E27FC236}">
                <a16:creationId xmlns:a16="http://schemas.microsoft.com/office/drawing/2014/main" id="{DEF748C2-D624-4D06-9AD3-A43B39D8DDB6}"/>
              </a:ext>
            </a:extLst>
          </p:cNvPr>
          <p:cNvCxnSpPr>
            <a:cxnSpLocks/>
          </p:cNvCxnSpPr>
          <p:nvPr/>
        </p:nvCxnSpPr>
        <p:spPr>
          <a:xfrm flipH="1">
            <a:off x="144410" y="6356350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18">
            <a:extLst>
              <a:ext uri="{FF2B5EF4-FFF2-40B4-BE49-F238E27FC236}">
                <a16:creationId xmlns:a16="http://schemas.microsoft.com/office/drawing/2014/main" id="{2BED6701-7CD3-4998-8B6E-49581C8B938D}"/>
              </a:ext>
            </a:extLst>
          </p:cNvPr>
          <p:cNvSpPr/>
          <p:nvPr/>
        </p:nvSpPr>
        <p:spPr>
          <a:xfrm rot="2700000">
            <a:off x="1773660" y="6319113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ounded Rectangle 32">
            <a:extLst>
              <a:ext uri="{FF2B5EF4-FFF2-40B4-BE49-F238E27FC236}">
                <a16:creationId xmlns:a16="http://schemas.microsoft.com/office/drawing/2014/main" id="{25CAED01-D92E-4FCE-ABA9-B86FD030586E}"/>
              </a:ext>
            </a:extLst>
          </p:cNvPr>
          <p:cNvSpPr/>
          <p:nvPr/>
        </p:nvSpPr>
        <p:spPr>
          <a:xfrm>
            <a:off x="4168996" y="3176120"/>
            <a:ext cx="1339771" cy="365312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resource </a:t>
            </a:r>
          </a:p>
        </p:txBody>
      </p:sp>
      <p:sp>
        <p:nvSpPr>
          <p:cNvPr id="153" name="Rounded Rectangle 32">
            <a:extLst>
              <a:ext uri="{FF2B5EF4-FFF2-40B4-BE49-F238E27FC236}">
                <a16:creationId xmlns:a16="http://schemas.microsoft.com/office/drawing/2014/main" id="{2E192A14-7D9E-48BE-9651-5B2191A01C64}"/>
              </a:ext>
            </a:extLst>
          </p:cNvPr>
          <p:cNvSpPr/>
          <p:nvPr/>
        </p:nvSpPr>
        <p:spPr>
          <a:xfrm>
            <a:off x="6099223" y="3161104"/>
            <a:ext cx="1339770" cy="365125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activity  </a:t>
            </a:r>
          </a:p>
        </p:txBody>
      </p:sp>
      <p:cxnSp>
        <p:nvCxnSpPr>
          <p:cNvPr id="154" name="Elbow Connector 138">
            <a:extLst>
              <a:ext uri="{FF2B5EF4-FFF2-40B4-BE49-F238E27FC236}">
                <a16:creationId xmlns:a16="http://schemas.microsoft.com/office/drawing/2014/main" id="{DCE0A830-9E4E-4056-9E47-F343BCCD3E16}"/>
              </a:ext>
            </a:extLst>
          </p:cNvPr>
          <p:cNvCxnSpPr>
            <a:cxnSpLocks/>
            <a:stCxn id="152" idx="0"/>
            <a:endCxn id="153" idx="0"/>
          </p:cNvCxnSpPr>
          <p:nvPr/>
        </p:nvCxnSpPr>
        <p:spPr>
          <a:xfrm rot="5400000" flipH="1" flipV="1">
            <a:off x="5796487" y="2203499"/>
            <a:ext cx="15016" cy="1930226"/>
          </a:xfrm>
          <a:prstGeom prst="bentConnector3">
            <a:avLst>
              <a:gd name="adj1" fmla="val 1622376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43">
            <a:extLst>
              <a:ext uri="{FF2B5EF4-FFF2-40B4-BE49-F238E27FC236}">
                <a16:creationId xmlns:a16="http://schemas.microsoft.com/office/drawing/2014/main" id="{49D4A273-BB79-4A3D-A03C-D449ED95D8B8}"/>
              </a:ext>
            </a:extLst>
          </p:cNvPr>
          <p:cNvCxnSpPr>
            <a:cxnSpLocks/>
          </p:cNvCxnSpPr>
          <p:nvPr/>
        </p:nvCxnSpPr>
        <p:spPr>
          <a:xfrm>
            <a:off x="5847036" y="2748536"/>
            <a:ext cx="0" cy="14441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98">
            <a:extLst>
              <a:ext uri="{FF2B5EF4-FFF2-40B4-BE49-F238E27FC236}">
                <a16:creationId xmlns:a16="http://schemas.microsoft.com/office/drawing/2014/main" id="{6219360D-84B4-404E-9C68-9EEA343372BA}"/>
              </a:ext>
            </a:extLst>
          </p:cNvPr>
          <p:cNvCxnSpPr>
            <a:cxnSpLocks/>
          </p:cNvCxnSpPr>
          <p:nvPr/>
        </p:nvCxnSpPr>
        <p:spPr>
          <a:xfrm flipH="1">
            <a:off x="4268499" y="3540646"/>
            <a:ext cx="19037" cy="276254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11">
            <a:extLst>
              <a:ext uri="{FF2B5EF4-FFF2-40B4-BE49-F238E27FC236}">
                <a16:creationId xmlns:a16="http://schemas.microsoft.com/office/drawing/2014/main" id="{DD972F0C-B2C5-4C37-A977-9C075E0960CE}"/>
              </a:ext>
            </a:extLst>
          </p:cNvPr>
          <p:cNvCxnSpPr>
            <a:cxnSpLocks/>
          </p:cNvCxnSpPr>
          <p:nvPr/>
        </p:nvCxnSpPr>
        <p:spPr>
          <a:xfrm flipH="1">
            <a:off x="4287536" y="4710800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12">
            <a:extLst>
              <a:ext uri="{FF2B5EF4-FFF2-40B4-BE49-F238E27FC236}">
                <a16:creationId xmlns:a16="http://schemas.microsoft.com/office/drawing/2014/main" id="{B1ED938B-38C0-4654-B616-081E60535D1F}"/>
              </a:ext>
            </a:extLst>
          </p:cNvPr>
          <p:cNvSpPr/>
          <p:nvPr/>
        </p:nvSpPr>
        <p:spPr>
          <a:xfrm rot="2700000">
            <a:off x="5933668" y="4679715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Straight Connector 114">
            <a:extLst>
              <a:ext uri="{FF2B5EF4-FFF2-40B4-BE49-F238E27FC236}">
                <a16:creationId xmlns:a16="http://schemas.microsoft.com/office/drawing/2014/main" id="{D3554240-4550-498A-A33B-1B2C1C33D26C}"/>
              </a:ext>
            </a:extLst>
          </p:cNvPr>
          <p:cNvCxnSpPr>
            <a:cxnSpLocks/>
          </p:cNvCxnSpPr>
          <p:nvPr/>
        </p:nvCxnSpPr>
        <p:spPr>
          <a:xfrm flipH="1">
            <a:off x="4273452" y="5256319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15">
            <a:extLst>
              <a:ext uri="{FF2B5EF4-FFF2-40B4-BE49-F238E27FC236}">
                <a16:creationId xmlns:a16="http://schemas.microsoft.com/office/drawing/2014/main" id="{3D5C2590-2913-43AC-841A-91A1C387FE10}"/>
              </a:ext>
            </a:extLst>
          </p:cNvPr>
          <p:cNvSpPr/>
          <p:nvPr/>
        </p:nvSpPr>
        <p:spPr>
          <a:xfrm rot="2700000">
            <a:off x="5929491" y="5221381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17">
            <a:extLst>
              <a:ext uri="{FF2B5EF4-FFF2-40B4-BE49-F238E27FC236}">
                <a16:creationId xmlns:a16="http://schemas.microsoft.com/office/drawing/2014/main" id="{C60770DE-4756-4F0D-8F3A-A10DB7ED01D3}"/>
              </a:ext>
            </a:extLst>
          </p:cNvPr>
          <p:cNvCxnSpPr>
            <a:cxnSpLocks/>
          </p:cNvCxnSpPr>
          <p:nvPr/>
        </p:nvCxnSpPr>
        <p:spPr>
          <a:xfrm flipH="1">
            <a:off x="4280494" y="5798792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18">
            <a:extLst>
              <a:ext uri="{FF2B5EF4-FFF2-40B4-BE49-F238E27FC236}">
                <a16:creationId xmlns:a16="http://schemas.microsoft.com/office/drawing/2014/main" id="{20704EC9-56FF-4B5D-88F4-69EFA8A847A9}"/>
              </a:ext>
            </a:extLst>
          </p:cNvPr>
          <p:cNvSpPr/>
          <p:nvPr/>
        </p:nvSpPr>
        <p:spPr>
          <a:xfrm rot="2700000">
            <a:off x="5921347" y="5764660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11">
            <a:extLst>
              <a:ext uri="{FF2B5EF4-FFF2-40B4-BE49-F238E27FC236}">
                <a16:creationId xmlns:a16="http://schemas.microsoft.com/office/drawing/2014/main" id="{3046BEC6-AAA1-4548-BD51-FBE6DEB145E1}"/>
              </a:ext>
            </a:extLst>
          </p:cNvPr>
          <p:cNvCxnSpPr>
            <a:cxnSpLocks/>
          </p:cNvCxnSpPr>
          <p:nvPr/>
        </p:nvCxnSpPr>
        <p:spPr>
          <a:xfrm flipH="1">
            <a:off x="4280494" y="4150104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12">
            <a:extLst>
              <a:ext uri="{FF2B5EF4-FFF2-40B4-BE49-F238E27FC236}">
                <a16:creationId xmlns:a16="http://schemas.microsoft.com/office/drawing/2014/main" id="{A87CD39E-3623-49C1-98F5-38DC92C6093B}"/>
              </a:ext>
            </a:extLst>
          </p:cNvPr>
          <p:cNvSpPr/>
          <p:nvPr/>
        </p:nvSpPr>
        <p:spPr>
          <a:xfrm rot="2700000">
            <a:off x="5967853" y="4118179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011CE178-D1F1-4D0F-8209-D5D2E5BA30AB}"/>
              </a:ext>
            </a:extLst>
          </p:cNvPr>
          <p:cNvSpPr txBox="1"/>
          <p:nvPr/>
        </p:nvSpPr>
        <p:spPr>
          <a:xfrm>
            <a:off x="4246970" y="3763405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1-Go specified course 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5633E6E-7B02-417A-9441-7330B0B117BC}"/>
              </a:ext>
            </a:extLst>
          </p:cNvPr>
          <p:cNvSpPr txBox="1"/>
          <p:nvPr/>
        </p:nvSpPr>
        <p:spPr>
          <a:xfrm>
            <a:off x="4252857" y="4165325"/>
            <a:ext cx="18011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 select the topic/week</a:t>
            </a:r>
          </a:p>
          <a:p>
            <a:r>
              <a:rPr lang="en-US" sz="1050" dirty="0"/>
              <a:t>Where resource is to be added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5D40528-4575-4FA7-B42D-9B74AF981F3E}"/>
              </a:ext>
            </a:extLst>
          </p:cNvPr>
          <p:cNvSpPr txBox="1"/>
          <p:nvPr/>
        </p:nvSpPr>
        <p:spPr>
          <a:xfrm>
            <a:off x="4246466" y="4830555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 Click on “add activity or resource” 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5C58DA0-0655-4B8E-A68A-27C6C97DDCC9}"/>
              </a:ext>
            </a:extLst>
          </p:cNvPr>
          <p:cNvSpPr txBox="1"/>
          <p:nvPr/>
        </p:nvSpPr>
        <p:spPr>
          <a:xfrm>
            <a:off x="4246465" y="5321278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4-select a resource the </a:t>
            </a:r>
          </a:p>
          <a:p>
            <a:r>
              <a:rPr lang="en-US" sz="1050" dirty="0"/>
              <a:t>out of the listed options (e.g. file)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652A326-D901-4D2B-A87D-71B922D5F1D7}"/>
              </a:ext>
            </a:extLst>
          </p:cNvPr>
          <p:cNvSpPr txBox="1"/>
          <p:nvPr/>
        </p:nvSpPr>
        <p:spPr>
          <a:xfrm>
            <a:off x="4242920" y="5920137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 Click on Add</a:t>
            </a:r>
          </a:p>
        </p:txBody>
      </p:sp>
      <p:cxnSp>
        <p:nvCxnSpPr>
          <p:cNvPr id="180" name="Straight Connector 114">
            <a:extLst>
              <a:ext uri="{FF2B5EF4-FFF2-40B4-BE49-F238E27FC236}">
                <a16:creationId xmlns:a16="http://schemas.microsoft.com/office/drawing/2014/main" id="{A4ABD67C-8CFB-407A-8F62-4313BF319632}"/>
              </a:ext>
            </a:extLst>
          </p:cNvPr>
          <p:cNvCxnSpPr>
            <a:cxnSpLocks/>
          </p:cNvCxnSpPr>
          <p:nvPr/>
        </p:nvCxnSpPr>
        <p:spPr>
          <a:xfrm flipH="1">
            <a:off x="4280494" y="6303191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18">
            <a:extLst>
              <a:ext uri="{FF2B5EF4-FFF2-40B4-BE49-F238E27FC236}">
                <a16:creationId xmlns:a16="http://schemas.microsoft.com/office/drawing/2014/main" id="{8F02D327-5D6F-410B-A6BE-99C6B976D153}"/>
              </a:ext>
            </a:extLst>
          </p:cNvPr>
          <p:cNvSpPr/>
          <p:nvPr/>
        </p:nvSpPr>
        <p:spPr>
          <a:xfrm rot="2700000">
            <a:off x="5909744" y="6265954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43">
            <a:extLst>
              <a:ext uri="{FF2B5EF4-FFF2-40B4-BE49-F238E27FC236}">
                <a16:creationId xmlns:a16="http://schemas.microsoft.com/office/drawing/2014/main" id="{90ED3034-D7D8-44F1-BB59-D4EA7582A5F1}"/>
              </a:ext>
            </a:extLst>
          </p:cNvPr>
          <p:cNvCxnSpPr>
            <a:cxnSpLocks/>
            <a:stCxn id="7" idx="4"/>
            <a:endCxn id="58" idx="0"/>
          </p:cNvCxnSpPr>
          <p:nvPr/>
        </p:nvCxnSpPr>
        <p:spPr>
          <a:xfrm>
            <a:off x="5818671" y="1385605"/>
            <a:ext cx="13" cy="45605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98">
            <a:extLst>
              <a:ext uri="{FF2B5EF4-FFF2-40B4-BE49-F238E27FC236}">
                <a16:creationId xmlns:a16="http://schemas.microsoft.com/office/drawing/2014/main" id="{8661D2C8-269E-4875-AD95-97AA53301BC2}"/>
              </a:ext>
            </a:extLst>
          </p:cNvPr>
          <p:cNvCxnSpPr>
            <a:cxnSpLocks/>
          </p:cNvCxnSpPr>
          <p:nvPr/>
        </p:nvCxnSpPr>
        <p:spPr>
          <a:xfrm flipH="1">
            <a:off x="6242626" y="3537110"/>
            <a:ext cx="19037" cy="276254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11">
            <a:extLst>
              <a:ext uri="{FF2B5EF4-FFF2-40B4-BE49-F238E27FC236}">
                <a16:creationId xmlns:a16="http://schemas.microsoft.com/office/drawing/2014/main" id="{EC9CB85F-EADD-45E6-BAB1-72A1568F3D11}"/>
              </a:ext>
            </a:extLst>
          </p:cNvPr>
          <p:cNvCxnSpPr>
            <a:cxnSpLocks/>
          </p:cNvCxnSpPr>
          <p:nvPr/>
        </p:nvCxnSpPr>
        <p:spPr>
          <a:xfrm flipH="1">
            <a:off x="6261663" y="4707264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ectangle 112">
            <a:extLst>
              <a:ext uri="{FF2B5EF4-FFF2-40B4-BE49-F238E27FC236}">
                <a16:creationId xmlns:a16="http://schemas.microsoft.com/office/drawing/2014/main" id="{AFFEF946-3701-457F-8E42-77C34E7DB73D}"/>
              </a:ext>
            </a:extLst>
          </p:cNvPr>
          <p:cNvSpPr/>
          <p:nvPr/>
        </p:nvSpPr>
        <p:spPr>
          <a:xfrm rot="2700000">
            <a:off x="7907795" y="4676179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Connector 114">
            <a:extLst>
              <a:ext uri="{FF2B5EF4-FFF2-40B4-BE49-F238E27FC236}">
                <a16:creationId xmlns:a16="http://schemas.microsoft.com/office/drawing/2014/main" id="{FFCEB8DB-09CB-4139-BC80-781A4550EC4E}"/>
              </a:ext>
            </a:extLst>
          </p:cNvPr>
          <p:cNvCxnSpPr>
            <a:cxnSpLocks/>
          </p:cNvCxnSpPr>
          <p:nvPr/>
        </p:nvCxnSpPr>
        <p:spPr>
          <a:xfrm flipH="1">
            <a:off x="6247579" y="5252783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 115">
            <a:extLst>
              <a:ext uri="{FF2B5EF4-FFF2-40B4-BE49-F238E27FC236}">
                <a16:creationId xmlns:a16="http://schemas.microsoft.com/office/drawing/2014/main" id="{F28F0480-0D43-4E82-8D46-3A52EFC69C6C}"/>
              </a:ext>
            </a:extLst>
          </p:cNvPr>
          <p:cNvSpPr/>
          <p:nvPr/>
        </p:nvSpPr>
        <p:spPr>
          <a:xfrm rot="2700000">
            <a:off x="7903618" y="5217845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Connector 117">
            <a:extLst>
              <a:ext uri="{FF2B5EF4-FFF2-40B4-BE49-F238E27FC236}">
                <a16:creationId xmlns:a16="http://schemas.microsoft.com/office/drawing/2014/main" id="{672234A9-87D9-44C8-AF64-D670E2C43652}"/>
              </a:ext>
            </a:extLst>
          </p:cNvPr>
          <p:cNvCxnSpPr>
            <a:cxnSpLocks/>
          </p:cNvCxnSpPr>
          <p:nvPr/>
        </p:nvCxnSpPr>
        <p:spPr>
          <a:xfrm flipH="1">
            <a:off x="6254621" y="5795256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118">
            <a:extLst>
              <a:ext uri="{FF2B5EF4-FFF2-40B4-BE49-F238E27FC236}">
                <a16:creationId xmlns:a16="http://schemas.microsoft.com/office/drawing/2014/main" id="{71E12C03-E796-4191-A127-DE25638F45E5}"/>
              </a:ext>
            </a:extLst>
          </p:cNvPr>
          <p:cNvSpPr/>
          <p:nvPr/>
        </p:nvSpPr>
        <p:spPr>
          <a:xfrm rot="2700000">
            <a:off x="7895474" y="5761124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1" name="Straight Connector 111">
            <a:extLst>
              <a:ext uri="{FF2B5EF4-FFF2-40B4-BE49-F238E27FC236}">
                <a16:creationId xmlns:a16="http://schemas.microsoft.com/office/drawing/2014/main" id="{0FCAC8BA-D2FF-46AF-B7A6-6FD25A4A20CF}"/>
              </a:ext>
            </a:extLst>
          </p:cNvPr>
          <p:cNvCxnSpPr>
            <a:cxnSpLocks/>
          </p:cNvCxnSpPr>
          <p:nvPr/>
        </p:nvCxnSpPr>
        <p:spPr>
          <a:xfrm flipH="1">
            <a:off x="6254621" y="4146568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 112">
            <a:extLst>
              <a:ext uri="{FF2B5EF4-FFF2-40B4-BE49-F238E27FC236}">
                <a16:creationId xmlns:a16="http://schemas.microsoft.com/office/drawing/2014/main" id="{CCEF87B9-353C-41B8-BC23-930E54801393}"/>
              </a:ext>
            </a:extLst>
          </p:cNvPr>
          <p:cNvSpPr/>
          <p:nvPr/>
        </p:nvSpPr>
        <p:spPr>
          <a:xfrm rot="2700000">
            <a:off x="7941980" y="4114643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91AA9188-A716-4102-9137-5144810A2579}"/>
              </a:ext>
            </a:extLst>
          </p:cNvPr>
          <p:cNvSpPr txBox="1"/>
          <p:nvPr/>
        </p:nvSpPr>
        <p:spPr>
          <a:xfrm>
            <a:off x="6221574" y="3698033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1-Go specified course 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9AADA28-543D-4413-862B-B711C4AA2A35}"/>
              </a:ext>
            </a:extLst>
          </p:cNvPr>
          <p:cNvSpPr txBox="1"/>
          <p:nvPr/>
        </p:nvSpPr>
        <p:spPr>
          <a:xfrm>
            <a:off x="6226984" y="4161789"/>
            <a:ext cx="1801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 select the topic/week</a:t>
            </a:r>
          </a:p>
          <a:p>
            <a:r>
              <a:rPr lang="en-US" sz="1050" dirty="0"/>
              <a:t>Where activity is to be added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3155274D-B3FC-4511-91DE-AF6485F4D033}"/>
              </a:ext>
            </a:extLst>
          </p:cNvPr>
          <p:cNvSpPr txBox="1"/>
          <p:nvPr/>
        </p:nvSpPr>
        <p:spPr>
          <a:xfrm>
            <a:off x="6227461" y="4779456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 Click on “add activity or resource”  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86478DCD-8D11-4634-A0F1-FB06437181BA}"/>
              </a:ext>
            </a:extLst>
          </p:cNvPr>
          <p:cNvSpPr txBox="1"/>
          <p:nvPr/>
        </p:nvSpPr>
        <p:spPr>
          <a:xfrm>
            <a:off x="6254689" y="5221818"/>
            <a:ext cx="212195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4-select activity the </a:t>
            </a:r>
          </a:p>
          <a:p>
            <a:r>
              <a:rPr lang="en-US" sz="1050" dirty="0"/>
              <a:t>out of the listed options (e.g. quiz /</a:t>
            </a:r>
          </a:p>
          <a:p>
            <a:r>
              <a:rPr lang="en-US" sz="1050" dirty="0"/>
              <a:t>assignment)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BCA3450B-577A-42EC-8AC6-A76BD0A362E1}"/>
              </a:ext>
            </a:extLst>
          </p:cNvPr>
          <p:cNvSpPr txBox="1"/>
          <p:nvPr/>
        </p:nvSpPr>
        <p:spPr>
          <a:xfrm>
            <a:off x="6222392" y="5893094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 Click on Add</a:t>
            </a:r>
          </a:p>
        </p:txBody>
      </p:sp>
      <p:cxnSp>
        <p:nvCxnSpPr>
          <p:cNvPr id="208" name="Straight Connector 114">
            <a:extLst>
              <a:ext uri="{FF2B5EF4-FFF2-40B4-BE49-F238E27FC236}">
                <a16:creationId xmlns:a16="http://schemas.microsoft.com/office/drawing/2014/main" id="{D92FDE24-27C7-46C6-BF53-57B2A4897615}"/>
              </a:ext>
            </a:extLst>
          </p:cNvPr>
          <p:cNvCxnSpPr>
            <a:cxnSpLocks/>
          </p:cNvCxnSpPr>
          <p:nvPr/>
        </p:nvCxnSpPr>
        <p:spPr>
          <a:xfrm flipH="1">
            <a:off x="6254621" y="6299655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118">
            <a:extLst>
              <a:ext uri="{FF2B5EF4-FFF2-40B4-BE49-F238E27FC236}">
                <a16:creationId xmlns:a16="http://schemas.microsoft.com/office/drawing/2014/main" id="{A8F9A6FF-6984-4221-82A5-CE9282D004C0}"/>
              </a:ext>
            </a:extLst>
          </p:cNvPr>
          <p:cNvSpPr/>
          <p:nvPr/>
        </p:nvSpPr>
        <p:spPr>
          <a:xfrm rot="2700000">
            <a:off x="7883871" y="626241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ounded Rectangle 32">
            <a:extLst>
              <a:ext uri="{FF2B5EF4-FFF2-40B4-BE49-F238E27FC236}">
                <a16:creationId xmlns:a16="http://schemas.microsoft.com/office/drawing/2014/main" id="{545287F3-359B-438A-879A-84E9ECBF1F60}"/>
              </a:ext>
            </a:extLst>
          </p:cNvPr>
          <p:cNvSpPr/>
          <p:nvPr/>
        </p:nvSpPr>
        <p:spPr>
          <a:xfrm>
            <a:off x="8312117" y="3179672"/>
            <a:ext cx="1339771" cy="365312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Grades</a:t>
            </a:r>
          </a:p>
        </p:txBody>
      </p:sp>
      <p:sp>
        <p:nvSpPr>
          <p:cNvPr id="218" name="Rounded Rectangle 32">
            <a:extLst>
              <a:ext uri="{FF2B5EF4-FFF2-40B4-BE49-F238E27FC236}">
                <a16:creationId xmlns:a16="http://schemas.microsoft.com/office/drawing/2014/main" id="{D4ADD3A1-56DA-4183-8E64-6C1B08BF9517}"/>
              </a:ext>
            </a:extLst>
          </p:cNvPr>
          <p:cNvSpPr/>
          <p:nvPr/>
        </p:nvSpPr>
        <p:spPr>
          <a:xfrm>
            <a:off x="10178547" y="3200096"/>
            <a:ext cx="1339770" cy="365125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Certificate </a:t>
            </a:r>
          </a:p>
        </p:txBody>
      </p:sp>
      <p:cxnSp>
        <p:nvCxnSpPr>
          <p:cNvPr id="219" name="Elbow Connector 138">
            <a:extLst>
              <a:ext uri="{FF2B5EF4-FFF2-40B4-BE49-F238E27FC236}">
                <a16:creationId xmlns:a16="http://schemas.microsoft.com/office/drawing/2014/main" id="{ED3A99CC-79FE-4823-BB53-B83233551E82}"/>
              </a:ext>
            </a:extLst>
          </p:cNvPr>
          <p:cNvCxnSpPr>
            <a:cxnSpLocks/>
            <a:stCxn id="217" idx="0"/>
            <a:endCxn id="218" idx="0"/>
          </p:cNvCxnSpPr>
          <p:nvPr/>
        </p:nvCxnSpPr>
        <p:spPr>
          <a:xfrm rot="16200000" flipH="1">
            <a:off x="9905005" y="2256670"/>
            <a:ext cx="20424" cy="1866429"/>
          </a:xfrm>
          <a:prstGeom prst="bentConnector3">
            <a:avLst>
              <a:gd name="adj1" fmla="val -111927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98">
            <a:extLst>
              <a:ext uri="{FF2B5EF4-FFF2-40B4-BE49-F238E27FC236}">
                <a16:creationId xmlns:a16="http://schemas.microsoft.com/office/drawing/2014/main" id="{FF298A1A-13EB-412A-BEDE-3A9DB1CB9398}"/>
              </a:ext>
            </a:extLst>
          </p:cNvPr>
          <p:cNvCxnSpPr>
            <a:cxnSpLocks/>
          </p:cNvCxnSpPr>
          <p:nvPr/>
        </p:nvCxnSpPr>
        <p:spPr>
          <a:xfrm flipH="1">
            <a:off x="8312388" y="3544198"/>
            <a:ext cx="19037" cy="276254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111">
            <a:extLst>
              <a:ext uri="{FF2B5EF4-FFF2-40B4-BE49-F238E27FC236}">
                <a16:creationId xmlns:a16="http://schemas.microsoft.com/office/drawing/2014/main" id="{87C7CE69-7EBE-426C-B743-5D41F80E9C66}"/>
              </a:ext>
            </a:extLst>
          </p:cNvPr>
          <p:cNvCxnSpPr>
            <a:cxnSpLocks/>
          </p:cNvCxnSpPr>
          <p:nvPr/>
        </p:nvCxnSpPr>
        <p:spPr>
          <a:xfrm flipH="1">
            <a:off x="8338513" y="4714352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tangle 112">
            <a:extLst>
              <a:ext uri="{FF2B5EF4-FFF2-40B4-BE49-F238E27FC236}">
                <a16:creationId xmlns:a16="http://schemas.microsoft.com/office/drawing/2014/main" id="{78C2AA0C-AF39-47CC-ADD9-265F99B1B91A}"/>
              </a:ext>
            </a:extLst>
          </p:cNvPr>
          <p:cNvSpPr/>
          <p:nvPr/>
        </p:nvSpPr>
        <p:spPr>
          <a:xfrm rot="2700000">
            <a:off x="9984645" y="4683267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3" name="Straight Connector 114">
            <a:extLst>
              <a:ext uri="{FF2B5EF4-FFF2-40B4-BE49-F238E27FC236}">
                <a16:creationId xmlns:a16="http://schemas.microsoft.com/office/drawing/2014/main" id="{C310BC18-F7C3-4F92-84DE-47F8AA6615A0}"/>
              </a:ext>
            </a:extLst>
          </p:cNvPr>
          <p:cNvCxnSpPr>
            <a:cxnSpLocks/>
          </p:cNvCxnSpPr>
          <p:nvPr/>
        </p:nvCxnSpPr>
        <p:spPr>
          <a:xfrm flipH="1">
            <a:off x="8324429" y="5259871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tangle 115">
            <a:extLst>
              <a:ext uri="{FF2B5EF4-FFF2-40B4-BE49-F238E27FC236}">
                <a16:creationId xmlns:a16="http://schemas.microsoft.com/office/drawing/2014/main" id="{0E03F71F-8A23-48F7-8186-6BEF2F51A8CD}"/>
              </a:ext>
            </a:extLst>
          </p:cNvPr>
          <p:cNvSpPr/>
          <p:nvPr/>
        </p:nvSpPr>
        <p:spPr>
          <a:xfrm rot="2700000">
            <a:off x="9980468" y="5224933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5" name="Straight Connector 117">
            <a:extLst>
              <a:ext uri="{FF2B5EF4-FFF2-40B4-BE49-F238E27FC236}">
                <a16:creationId xmlns:a16="http://schemas.microsoft.com/office/drawing/2014/main" id="{30B5F42E-107D-4012-9E3A-6D679FDEF763}"/>
              </a:ext>
            </a:extLst>
          </p:cNvPr>
          <p:cNvCxnSpPr>
            <a:cxnSpLocks/>
          </p:cNvCxnSpPr>
          <p:nvPr/>
        </p:nvCxnSpPr>
        <p:spPr>
          <a:xfrm flipH="1">
            <a:off x="8331471" y="5802344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Rectangle 118">
            <a:extLst>
              <a:ext uri="{FF2B5EF4-FFF2-40B4-BE49-F238E27FC236}">
                <a16:creationId xmlns:a16="http://schemas.microsoft.com/office/drawing/2014/main" id="{739AF8CE-DC42-4102-9920-2125D97033BA}"/>
              </a:ext>
            </a:extLst>
          </p:cNvPr>
          <p:cNvSpPr/>
          <p:nvPr/>
        </p:nvSpPr>
        <p:spPr>
          <a:xfrm rot="2700000">
            <a:off x="9972324" y="576821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7" name="Straight Connector 111">
            <a:extLst>
              <a:ext uri="{FF2B5EF4-FFF2-40B4-BE49-F238E27FC236}">
                <a16:creationId xmlns:a16="http://schemas.microsoft.com/office/drawing/2014/main" id="{4ACD7C81-49B0-4EBA-BD95-6B1DB49C585E}"/>
              </a:ext>
            </a:extLst>
          </p:cNvPr>
          <p:cNvCxnSpPr>
            <a:cxnSpLocks/>
          </p:cNvCxnSpPr>
          <p:nvPr/>
        </p:nvCxnSpPr>
        <p:spPr>
          <a:xfrm flipH="1">
            <a:off x="8331471" y="4153656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Rectangle 112">
            <a:extLst>
              <a:ext uri="{FF2B5EF4-FFF2-40B4-BE49-F238E27FC236}">
                <a16:creationId xmlns:a16="http://schemas.microsoft.com/office/drawing/2014/main" id="{AD2A8C62-3D1C-45DD-B83B-EF4B7C563003}"/>
              </a:ext>
            </a:extLst>
          </p:cNvPr>
          <p:cNvSpPr/>
          <p:nvPr/>
        </p:nvSpPr>
        <p:spPr>
          <a:xfrm rot="2700000">
            <a:off x="10018830" y="4121731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442453CA-5E22-4F75-85C0-AB7116DCCACB}"/>
              </a:ext>
            </a:extLst>
          </p:cNvPr>
          <p:cNvSpPr txBox="1"/>
          <p:nvPr/>
        </p:nvSpPr>
        <p:spPr>
          <a:xfrm>
            <a:off x="8298775" y="3759638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1-Go specified course 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8D1D3DEA-42BD-41A5-867D-B3E54678C6EF}"/>
              </a:ext>
            </a:extLst>
          </p:cNvPr>
          <p:cNvSpPr txBox="1"/>
          <p:nvPr/>
        </p:nvSpPr>
        <p:spPr>
          <a:xfrm>
            <a:off x="8292508" y="4777314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3-Go to grader report and</a:t>
            </a:r>
          </a:p>
          <a:p>
            <a:r>
              <a:rPr lang="en-US" sz="1050" dirty="0"/>
              <a:t>Click on course setting    </a:t>
            </a:r>
          </a:p>
        </p:txBody>
      </p:sp>
      <p:cxnSp>
        <p:nvCxnSpPr>
          <p:cNvPr id="234" name="Straight Connector 114">
            <a:extLst>
              <a:ext uri="{FF2B5EF4-FFF2-40B4-BE49-F238E27FC236}">
                <a16:creationId xmlns:a16="http://schemas.microsoft.com/office/drawing/2014/main" id="{348C7C23-C685-413E-9174-DF646BD6D816}"/>
              </a:ext>
            </a:extLst>
          </p:cNvPr>
          <p:cNvCxnSpPr>
            <a:cxnSpLocks/>
          </p:cNvCxnSpPr>
          <p:nvPr/>
        </p:nvCxnSpPr>
        <p:spPr>
          <a:xfrm flipH="1">
            <a:off x="8331471" y="6306743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118">
            <a:extLst>
              <a:ext uri="{FF2B5EF4-FFF2-40B4-BE49-F238E27FC236}">
                <a16:creationId xmlns:a16="http://schemas.microsoft.com/office/drawing/2014/main" id="{ABD5B0A4-0AC5-4BBD-9538-8C1443A84FDB}"/>
              </a:ext>
            </a:extLst>
          </p:cNvPr>
          <p:cNvSpPr/>
          <p:nvPr/>
        </p:nvSpPr>
        <p:spPr>
          <a:xfrm rot="2700000">
            <a:off x="9960721" y="6269506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6" name="Straight Connector 98">
            <a:extLst>
              <a:ext uri="{FF2B5EF4-FFF2-40B4-BE49-F238E27FC236}">
                <a16:creationId xmlns:a16="http://schemas.microsoft.com/office/drawing/2014/main" id="{42DD0798-EE6B-4BC7-A774-4DD921C85C9B}"/>
              </a:ext>
            </a:extLst>
          </p:cNvPr>
          <p:cNvCxnSpPr>
            <a:cxnSpLocks/>
          </p:cNvCxnSpPr>
          <p:nvPr/>
        </p:nvCxnSpPr>
        <p:spPr>
          <a:xfrm flipH="1">
            <a:off x="10314867" y="3554838"/>
            <a:ext cx="19037" cy="276254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111">
            <a:extLst>
              <a:ext uri="{FF2B5EF4-FFF2-40B4-BE49-F238E27FC236}">
                <a16:creationId xmlns:a16="http://schemas.microsoft.com/office/drawing/2014/main" id="{524E912D-C139-4767-9D83-C8F9CF1B5715}"/>
              </a:ext>
            </a:extLst>
          </p:cNvPr>
          <p:cNvCxnSpPr>
            <a:cxnSpLocks/>
          </p:cNvCxnSpPr>
          <p:nvPr/>
        </p:nvCxnSpPr>
        <p:spPr>
          <a:xfrm flipH="1">
            <a:off x="10333904" y="4724992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Rectangle 112">
            <a:extLst>
              <a:ext uri="{FF2B5EF4-FFF2-40B4-BE49-F238E27FC236}">
                <a16:creationId xmlns:a16="http://schemas.microsoft.com/office/drawing/2014/main" id="{FEB33DE8-F6D9-402E-8A2B-CC5F8F84AE2C}"/>
              </a:ext>
            </a:extLst>
          </p:cNvPr>
          <p:cNvSpPr/>
          <p:nvPr/>
        </p:nvSpPr>
        <p:spPr>
          <a:xfrm rot="2700000">
            <a:off x="11994212" y="4693907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9" name="Straight Connector 114">
            <a:extLst>
              <a:ext uri="{FF2B5EF4-FFF2-40B4-BE49-F238E27FC236}">
                <a16:creationId xmlns:a16="http://schemas.microsoft.com/office/drawing/2014/main" id="{48E6489A-1647-4319-8494-D90D66A0E208}"/>
              </a:ext>
            </a:extLst>
          </p:cNvPr>
          <p:cNvCxnSpPr>
            <a:cxnSpLocks/>
          </p:cNvCxnSpPr>
          <p:nvPr/>
        </p:nvCxnSpPr>
        <p:spPr>
          <a:xfrm flipH="1">
            <a:off x="10319820" y="5270511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Rectangle 115">
            <a:extLst>
              <a:ext uri="{FF2B5EF4-FFF2-40B4-BE49-F238E27FC236}">
                <a16:creationId xmlns:a16="http://schemas.microsoft.com/office/drawing/2014/main" id="{DE4C039C-C541-4D5C-B6D0-8F24440A29EE}"/>
              </a:ext>
            </a:extLst>
          </p:cNvPr>
          <p:cNvSpPr/>
          <p:nvPr/>
        </p:nvSpPr>
        <p:spPr>
          <a:xfrm rot="2700000">
            <a:off x="11968771" y="5235573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1" name="Straight Connector 117">
            <a:extLst>
              <a:ext uri="{FF2B5EF4-FFF2-40B4-BE49-F238E27FC236}">
                <a16:creationId xmlns:a16="http://schemas.microsoft.com/office/drawing/2014/main" id="{88A3C3A4-FD14-4887-9925-C68F4CC10184}"/>
              </a:ext>
            </a:extLst>
          </p:cNvPr>
          <p:cNvCxnSpPr>
            <a:cxnSpLocks/>
          </p:cNvCxnSpPr>
          <p:nvPr/>
        </p:nvCxnSpPr>
        <p:spPr>
          <a:xfrm flipH="1">
            <a:off x="10326862" y="5812984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Rectangle 118">
            <a:extLst>
              <a:ext uri="{FF2B5EF4-FFF2-40B4-BE49-F238E27FC236}">
                <a16:creationId xmlns:a16="http://schemas.microsoft.com/office/drawing/2014/main" id="{6439A691-40A9-445C-B0D9-7BDC6B66A153}"/>
              </a:ext>
            </a:extLst>
          </p:cNvPr>
          <p:cNvSpPr/>
          <p:nvPr/>
        </p:nvSpPr>
        <p:spPr>
          <a:xfrm rot="2700000">
            <a:off x="11946451" y="577885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3" name="Straight Connector 111">
            <a:extLst>
              <a:ext uri="{FF2B5EF4-FFF2-40B4-BE49-F238E27FC236}">
                <a16:creationId xmlns:a16="http://schemas.microsoft.com/office/drawing/2014/main" id="{B98065D1-54A3-469E-B794-ED50022E389F}"/>
              </a:ext>
            </a:extLst>
          </p:cNvPr>
          <p:cNvCxnSpPr>
            <a:cxnSpLocks/>
          </p:cNvCxnSpPr>
          <p:nvPr/>
        </p:nvCxnSpPr>
        <p:spPr>
          <a:xfrm flipH="1">
            <a:off x="10326862" y="4164296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Rectangle 112">
            <a:extLst>
              <a:ext uri="{FF2B5EF4-FFF2-40B4-BE49-F238E27FC236}">
                <a16:creationId xmlns:a16="http://schemas.microsoft.com/office/drawing/2014/main" id="{23EA5887-9D63-4B5D-B124-0A191FBA65CF}"/>
              </a:ext>
            </a:extLst>
          </p:cNvPr>
          <p:cNvSpPr/>
          <p:nvPr/>
        </p:nvSpPr>
        <p:spPr>
          <a:xfrm rot="2700000">
            <a:off x="11992957" y="4132371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0" name="Straight Connector 114">
            <a:extLst>
              <a:ext uri="{FF2B5EF4-FFF2-40B4-BE49-F238E27FC236}">
                <a16:creationId xmlns:a16="http://schemas.microsoft.com/office/drawing/2014/main" id="{C6E11D3B-CAC7-4170-B3E6-E6D312819840}"/>
              </a:ext>
            </a:extLst>
          </p:cNvPr>
          <p:cNvCxnSpPr>
            <a:cxnSpLocks/>
          </p:cNvCxnSpPr>
          <p:nvPr/>
        </p:nvCxnSpPr>
        <p:spPr>
          <a:xfrm flipH="1">
            <a:off x="10326862" y="6317383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 118">
            <a:extLst>
              <a:ext uri="{FF2B5EF4-FFF2-40B4-BE49-F238E27FC236}">
                <a16:creationId xmlns:a16="http://schemas.microsoft.com/office/drawing/2014/main" id="{E6C0498E-4CA7-4079-8309-A47B48A68411}"/>
              </a:ext>
            </a:extLst>
          </p:cNvPr>
          <p:cNvSpPr/>
          <p:nvPr/>
        </p:nvSpPr>
        <p:spPr>
          <a:xfrm rot="2700000">
            <a:off x="11956112" y="6280146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3" name="Straight Connector 143">
            <a:extLst>
              <a:ext uri="{FF2B5EF4-FFF2-40B4-BE49-F238E27FC236}">
                <a16:creationId xmlns:a16="http://schemas.microsoft.com/office/drawing/2014/main" id="{43495043-CC1C-4427-A962-48F2D66AB89E}"/>
              </a:ext>
            </a:extLst>
          </p:cNvPr>
          <p:cNvCxnSpPr>
            <a:cxnSpLocks/>
          </p:cNvCxnSpPr>
          <p:nvPr/>
        </p:nvCxnSpPr>
        <p:spPr>
          <a:xfrm>
            <a:off x="9727932" y="2766265"/>
            <a:ext cx="0" cy="14441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>
            <a:extLst>
              <a:ext uri="{FF2B5EF4-FFF2-40B4-BE49-F238E27FC236}">
                <a16:creationId xmlns:a16="http://schemas.microsoft.com/office/drawing/2014/main" id="{8DF93D7B-70B3-4AB1-9756-CBE37A777FE9}"/>
              </a:ext>
            </a:extLst>
          </p:cNvPr>
          <p:cNvSpPr txBox="1"/>
          <p:nvPr/>
        </p:nvSpPr>
        <p:spPr>
          <a:xfrm>
            <a:off x="8308950" y="4279342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2-Go grade 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23FF2C27-A20E-4426-B8F7-902D536C03AF}"/>
              </a:ext>
            </a:extLst>
          </p:cNvPr>
          <p:cNvSpPr txBox="1"/>
          <p:nvPr/>
        </p:nvSpPr>
        <p:spPr>
          <a:xfrm>
            <a:off x="8298775" y="5289725"/>
            <a:ext cx="212195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4-provide  details of scorning</a:t>
            </a:r>
          </a:p>
          <a:p>
            <a:r>
              <a:rPr lang="en-US" sz="1050" dirty="0"/>
              <a:t>Mechanism ,mark range  </a:t>
            </a:r>
          </a:p>
          <a:p>
            <a:r>
              <a:rPr lang="en-US" sz="1050" dirty="0"/>
              <a:t> 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7E0D3CB9-BBD7-4CA2-BFBF-FB95AEA06B9F}"/>
              </a:ext>
            </a:extLst>
          </p:cNvPr>
          <p:cNvSpPr txBox="1"/>
          <p:nvPr/>
        </p:nvSpPr>
        <p:spPr>
          <a:xfrm>
            <a:off x="8319963" y="5874127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5-Click save changes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5374BBD3-3C43-4A92-934E-784230AE2D55}"/>
              </a:ext>
            </a:extLst>
          </p:cNvPr>
          <p:cNvSpPr txBox="1"/>
          <p:nvPr/>
        </p:nvSpPr>
        <p:spPr>
          <a:xfrm>
            <a:off x="10291448" y="3755676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1-Go to course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DF3517BD-B02E-4FC6-8505-24163F139B5C}"/>
              </a:ext>
            </a:extLst>
          </p:cNvPr>
          <p:cNvSpPr txBox="1"/>
          <p:nvPr/>
        </p:nvSpPr>
        <p:spPr>
          <a:xfrm>
            <a:off x="10251219" y="4287686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2-Add certificate activity 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27525ED-7AF8-4546-9091-5EF46A122978}"/>
              </a:ext>
            </a:extLst>
          </p:cNvPr>
          <p:cNvSpPr txBox="1"/>
          <p:nvPr/>
        </p:nvSpPr>
        <p:spPr>
          <a:xfrm>
            <a:off x="10287582" y="4850972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3-enable course completion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D3D7A4CC-498C-4B4C-82DD-5D1E7BA3F4C5}"/>
              </a:ext>
            </a:extLst>
          </p:cNvPr>
          <p:cNvSpPr txBox="1"/>
          <p:nvPr/>
        </p:nvSpPr>
        <p:spPr>
          <a:xfrm>
            <a:off x="10291448" y="5287583"/>
            <a:ext cx="18199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 set obtaining certificate as a prerequisite for course completion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B3C45F1C-D7A2-45A1-B665-5AC9DBDEDE47}"/>
              </a:ext>
            </a:extLst>
          </p:cNvPr>
          <p:cNvSpPr txBox="1"/>
          <p:nvPr/>
        </p:nvSpPr>
        <p:spPr>
          <a:xfrm>
            <a:off x="10283312" y="5899445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Single view report </a:t>
            </a:r>
          </a:p>
        </p:txBody>
      </p:sp>
      <p:sp>
        <p:nvSpPr>
          <p:cNvPr id="266" name="순서도: 처리 265">
            <a:extLst>
              <a:ext uri="{FF2B5EF4-FFF2-40B4-BE49-F238E27FC236}">
                <a16:creationId xmlns:a16="http://schemas.microsoft.com/office/drawing/2014/main" id="{5489B762-77BC-4920-B16A-B0B51A10A2F2}"/>
              </a:ext>
            </a:extLst>
          </p:cNvPr>
          <p:cNvSpPr/>
          <p:nvPr/>
        </p:nvSpPr>
        <p:spPr>
          <a:xfrm>
            <a:off x="2202737" y="2117774"/>
            <a:ext cx="1119960" cy="56113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</a:t>
            </a:r>
          </a:p>
        </p:txBody>
      </p:sp>
      <p:sp>
        <p:nvSpPr>
          <p:cNvPr id="267" name="순서도: 처리 266">
            <a:extLst>
              <a:ext uri="{FF2B5EF4-FFF2-40B4-BE49-F238E27FC236}">
                <a16:creationId xmlns:a16="http://schemas.microsoft.com/office/drawing/2014/main" id="{9C60F822-9735-41FF-9F72-DEEF9C4FC664}"/>
              </a:ext>
            </a:extLst>
          </p:cNvPr>
          <p:cNvSpPr/>
          <p:nvPr/>
        </p:nvSpPr>
        <p:spPr>
          <a:xfrm>
            <a:off x="7194710" y="2106238"/>
            <a:ext cx="1119960" cy="561131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Teacher</a:t>
            </a:r>
          </a:p>
        </p:txBody>
      </p:sp>
      <p:sp>
        <p:nvSpPr>
          <p:cNvPr id="268" name="Rectangle 28">
            <a:extLst>
              <a:ext uri="{FF2B5EF4-FFF2-40B4-BE49-F238E27FC236}">
                <a16:creationId xmlns:a16="http://schemas.microsoft.com/office/drawing/2014/main" id="{9993C8E5-E4B7-482A-82D5-18F455E75AA9}"/>
              </a:ext>
            </a:extLst>
          </p:cNvPr>
          <p:cNvSpPr/>
          <p:nvPr/>
        </p:nvSpPr>
        <p:spPr>
          <a:xfrm>
            <a:off x="40115" y="0"/>
            <a:ext cx="2995115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anchor="t">
            <a:spAutoFit/>
          </a:bodyPr>
          <a:lstStyle/>
          <a:p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egoe UI"/>
                <a:cs typeface="Segoe UI"/>
              </a:rPr>
              <a:t>Course Management overview </a:t>
            </a:r>
            <a:endParaRPr lang="en-US" sz="1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39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순서도: 처리 18">
            <a:extLst>
              <a:ext uri="{FF2B5EF4-FFF2-40B4-BE49-F238E27FC236}">
                <a16:creationId xmlns:a16="http://schemas.microsoft.com/office/drawing/2014/main" id="{5A7DCECC-8DA7-4463-A717-E038EFFB55FF}"/>
              </a:ext>
            </a:extLst>
          </p:cNvPr>
          <p:cNvSpPr/>
          <p:nvPr/>
        </p:nvSpPr>
        <p:spPr>
          <a:xfrm>
            <a:off x="0" y="0"/>
            <a:ext cx="12151885" cy="6785954"/>
          </a:xfrm>
          <a:prstGeom prst="flowChartProcess">
            <a:avLst/>
          </a:prstGeom>
          <a:solidFill>
            <a:schemeClr val="bg2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91472C7-47AC-40EB-8AB6-8771DC36E63A}"/>
              </a:ext>
            </a:extLst>
          </p:cNvPr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AD76F730-D131-4FD9-8825-82A16AABAB84}"/>
                </a:ext>
              </a:extLst>
            </p:cNvPr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4439C9D-F18D-413A-B25E-0DA8B44F529C}"/>
                </a:ext>
              </a:extLst>
            </p:cNvPr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CACD5833-CF0B-4636-A793-31FCB203FC41}"/>
                </a:ext>
              </a:extLst>
            </p:cNvPr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타원 6">
            <a:extLst>
              <a:ext uri="{FF2B5EF4-FFF2-40B4-BE49-F238E27FC236}">
                <a16:creationId xmlns:a16="http://schemas.microsoft.com/office/drawing/2014/main" id="{9823D44D-6F9E-48FE-8062-F59BA96A1681}"/>
              </a:ext>
            </a:extLst>
          </p:cNvPr>
          <p:cNvSpPr/>
          <p:nvPr/>
        </p:nvSpPr>
        <p:spPr>
          <a:xfrm>
            <a:off x="5255138" y="425012"/>
            <a:ext cx="1353879" cy="1261729"/>
          </a:xfrm>
          <a:prstGeom prst="ellipse">
            <a:avLst/>
          </a:prstGeom>
          <a:ln w="76200">
            <a:solidFill>
              <a:srgbClr val="1C819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User  management </a:t>
            </a:r>
          </a:p>
        </p:txBody>
      </p:sp>
      <p:sp>
        <p:nvSpPr>
          <p:cNvPr id="58" name="타원 57">
            <a:extLst>
              <a:ext uri="{FF2B5EF4-FFF2-40B4-BE49-F238E27FC236}">
                <a16:creationId xmlns:a16="http://schemas.microsoft.com/office/drawing/2014/main" id="{4496C70C-6C85-43DE-A20F-45EE0B630F02}"/>
              </a:ext>
            </a:extLst>
          </p:cNvPr>
          <p:cNvSpPr/>
          <p:nvPr/>
        </p:nvSpPr>
        <p:spPr>
          <a:xfrm>
            <a:off x="8253548" y="2288218"/>
            <a:ext cx="971107" cy="89313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Define permission </a:t>
            </a:r>
          </a:p>
        </p:txBody>
      </p:sp>
      <p:cxnSp>
        <p:nvCxnSpPr>
          <p:cNvPr id="61" name="Elbow Connector 138">
            <a:extLst>
              <a:ext uri="{FF2B5EF4-FFF2-40B4-BE49-F238E27FC236}">
                <a16:creationId xmlns:a16="http://schemas.microsoft.com/office/drawing/2014/main" id="{45E03F71-0FD3-42F9-95C7-A67F5C3D3BEC}"/>
              </a:ext>
            </a:extLst>
          </p:cNvPr>
          <p:cNvCxnSpPr>
            <a:cxnSpLocks/>
            <a:stCxn id="133" idx="0"/>
            <a:endCxn id="58" idx="0"/>
          </p:cNvCxnSpPr>
          <p:nvPr/>
        </p:nvCxnSpPr>
        <p:spPr>
          <a:xfrm rot="5400000" flipH="1" flipV="1">
            <a:off x="5739356" y="-619335"/>
            <a:ext cx="92193" cy="5907300"/>
          </a:xfrm>
          <a:prstGeom prst="bentConnector3">
            <a:avLst>
              <a:gd name="adj1" fmla="val 347958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143">
            <a:extLst>
              <a:ext uri="{FF2B5EF4-FFF2-40B4-BE49-F238E27FC236}">
                <a16:creationId xmlns:a16="http://schemas.microsoft.com/office/drawing/2014/main" id="{1B682639-30D5-4D6B-B5AA-E6D59EAE3CC6}"/>
              </a:ext>
            </a:extLst>
          </p:cNvPr>
          <p:cNvCxnSpPr>
            <a:cxnSpLocks/>
            <a:stCxn id="7" idx="4"/>
            <a:endCxn id="7" idx="4"/>
          </p:cNvCxnSpPr>
          <p:nvPr/>
        </p:nvCxnSpPr>
        <p:spPr>
          <a:xfrm>
            <a:off x="5932078" y="1686741"/>
            <a:ext cx="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32">
            <a:extLst>
              <a:ext uri="{FF2B5EF4-FFF2-40B4-BE49-F238E27FC236}">
                <a16:creationId xmlns:a16="http://schemas.microsoft.com/office/drawing/2014/main" id="{839C06CC-EC5B-4BB2-9624-26CE456D81AC}"/>
              </a:ext>
            </a:extLst>
          </p:cNvPr>
          <p:cNvSpPr/>
          <p:nvPr/>
        </p:nvSpPr>
        <p:spPr>
          <a:xfrm>
            <a:off x="1124516" y="3562427"/>
            <a:ext cx="1250086" cy="365312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user</a:t>
            </a:r>
          </a:p>
        </p:txBody>
      </p:sp>
      <p:sp>
        <p:nvSpPr>
          <p:cNvPr id="70" name="Rounded Rectangle 32">
            <a:extLst>
              <a:ext uri="{FF2B5EF4-FFF2-40B4-BE49-F238E27FC236}">
                <a16:creationId xmlns:a16="http://schemas.microsoft.com/office/drawing/2014/main" id="{15A82907-9F97-4FD7-B56A-4538CA38576D}"/>
              </a:ext>
            </a:extLst>
          </p:cNvPr>
          <p:cNvSpPr/>
          <p:nvPr/>
        </p:nvSpPr>
        <p:spPr>
          <a:xfrm>
            <a:off x="3209061" y="3535223"/>
            <a:ext cx="1277917" cy="365125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Enroll to course</a:t>
            </a:r>
          </a:p>
        </p:txBody>
      </p:sp>
      <p:cxnSp>
        <p:nvCxnSpPr>
          <p:cNvPr id="71" name="Elbow Connector 138">
            <a:extLst>
              <a:ext uri="{FF2B5EF4-FFF2-40B4-BE49-F238E27FC236}">
                <a16:creationId xmlns:a16="http://schemas.microsoft.com/office/drawing/2014/main" id="{97661356-5325-48A9-ABA1-F2F684FD9EEC}"/>
              </a:ext>
            </a:extLst>
          </p:cNvPr>
          <p:cNvCxnSpPr>
            <a:cxnSpLocks/>
            <a:stCxn id="69" idx="0"/>
            <a:endCxn id="70" idx="0"/>
          </p:cNvCxnSpPr>
          <p:nvPr/>
        </p:nvCxnSpPr>
        <p:spPr>
          <a:xfrm rot="5400000" flipH="1" flipV="1">
            <a:off x="2785187" y="2499595"/>
            <a:ext cx="27204" cy="2098461"/>
          </a:xfrm>
          <a:prstGeom prst="bentConnector3">
            <a:avLst>
              <a:gd name="adj1" fmla="val 940318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143">
            <a:extLst>
              <a:ext uri="{FF2B5EF4-FFF2-40B4-BE49-F238E27FC236}">
                <a16:creationId xmlns:a16="http://schemas.microsoft.com/office/drawing/2014/main" id="{E81BC294-985F-4F91-9968-82E018957176}"/>
              </a:ext>
            </a:extLst>
          </p:cNvPr>
          <p:cNvCxnSpPr>
            <a:cxnSpLocks/>
          </p:cNvCxnSpPr>
          <p:nvPr/>
        </p:nvCxnSpPr>
        <p:spPr>
          <a:xfrm>
            <a:off x="2674971" y="3134843"/>
            <a:ext cx="0" cy="210863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98">
            <a:extLst>
              <a:ext uri="{FF2B5EF4-FFF2-40B4-BE49-F238E27FC236}">
                <a16:creationId xmlns:a16="http://schemas.microsoft.com/office/drawing/2014/main" id="{AB06E28C-81B3-4232-B33A-73880D2FB5E2}"/>
              </a:ext>
            </a:extLst>
          </p:cNvPr>
          <p:cNvCxnSpPr>
            <a:cxnSpLocks/>
          </p:cNvCxnSpPr>
          <p:nvPr/>
        </p:nvCxnSpPr>
        <p:spPr>
          <a:xfrm flipH="1">
            <a:off x="1232432" y="3926953"/>
            <a:ext cx="10624" cy="2267447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111">
            <a:extLst>
              <a:ext uri="{FF2B5EF4-FFF2-40B4-BE49-F238E27FC236}">
                <a16:creationId xmlns:a16="http://schemas.microsoft.com/office/drawing/2014/main" id="{92E52868-B348-457F-A69F-24E8DAA0E7E4}"/>
              </a:ext>
            </a:extLst>
          </p:cNvPr>
          <p:cNvCxnSpPr>
            <a:cxnSpLocks/>
          </p:cNvCxnSpPr>
          <p:nvPr/>
        </p:nvCxnSpPr>
        <p:spPr>
          <a:xfrm flipH="1">
            <a:off x="1243055" y="5097107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112">
            <a:extLst>
              <a:ext uri="{FF2B5EF4-FFF2-40B4-BE49-F238E27FC236}">
                <a16:creationId xmlns:a16="http://schemas.microsoft.com/office/drawing/2014/main" id="{03C79CE0-9016-4CA8-B5E8-57003BAF66CD}"/>
              </a:ext>
            </a:extLst>
          </p:cNvPr>
          <p:cNvSpPr/>
          <p:nvPr/>
        </p:nvSpPr>
        <p:spPr>
          <a:xfrm rot="2700000">
            <a:off x="2889187" y="506602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114">
            <a:extLst>
              <a:ext uri="{FF2B5EF4-FFF2-40B4-BE49-F238E27FC236}">
                <a16:creationId xmlns:a16="http://schemas.microsoft.com/office/drawing/2014/main" id="{3273DE54-31DE-4BB1-B716-2F1A715F0A61}"/>
              </a:ext>
            </a:extLst>
          </p:cNvPr>
          <p:cNvCxnSpPr>
            <a:cxnSpLocks/>
          </p:cNvCxnSpPr>
          <p:nvPr/>
        </p:nvCxnSpPr>
        <p:spPr>
          <a:xfrm flipH="1">
            <a:off x="1228971" y="5642626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115">
            <a:extLst>
              <a:ext uri="{FF2B5EF4-FFF2-40B4-BE49-F238E27FC236}">
                <a16:creationId xmlns:a16="http://schemas.microsoft.com/office/drawing/2014/main" id="{C6F041B7-6C33-4E57-B737-D55F152F8805}"/>
              </a:ext>
            </a:extLst>
          </p:cNvPr>
          <p:cNvSpPr/>
          <p:nvPr/>
        </p:nvSpPr>
        <p:spPr>
          <a:xfrm rot="2700000">
            <a:off x="2885010" y="560768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117">
            <a:extLst>
              <a:ext uri="{FF2B5EF4-FFF2-40B4-BE49-F238E27FC236}">
                <a16:creationId xmlns:a16="http://schemas.microsoft.com/office/drawing/2014/main" id="{9622478D-1203-491D-B701-54FEE6710F79}"/>
              </a:ext>
            </a:extLst>
          </p:cNvPr>
          <p:cNvCxnSpPr>
            <a:cxnSpLocks/>
          </p:cNvCxnSpPr>
          <p:nvPr/>
        </p:nvCxnSpPr>
        <p:spPr>
          <a:xfrm flipH="1">
            <a:off x="1236013" y="6185099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118">
            <a:extLst>
              <a:ext uri="{FF2B5EF4-FFF2-40B4-BE49-F238E27FC236}">
                <a16:creationId xmlns:a16="http://schemas.microsoft.com/office/drawing/2014/main" id="{A070D358-F59F-4E31-A3CB-4F9E77020FF8}"/>
              </a:ext>
            </a:extLst>
          </p:cNvPr>
          <p:cNvSpPr/>
          <p:nvPr/>
        </p:nvSpPr>
        <p:spPr>
          <a:xfrm rot="2700000">
            <a:off x="2876866" y="6150967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Connector 111">
            <a:extLst>
              <a:ext uri="{FF2B5EF4-FFF2-40B4-BE49-F238E27FC236}">
                <a16:creationId xmlns:a16="http://schemas.microsoft.com/office/drawing/2014/main" id="{E1F71E39-4027-4713-952D-27D40EF53583}"/>
              </a:ext>
            </a:extLst>
          </p:cNvPr>
          <p:cNvCxnSpPr>
            <a:cxnSpLocks/>
          </p:cNvCxnSpPr>
          <p:nvPr/>
        </p:nvCxnSpPr>
        <p:spPr>
          <a:xfrm flipH="1">
            <a:off x="1236013" y="4536411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12">
            <a:extLst>
              <a:ext uri="{FF2B5EF4-FFF2-40B4-BE49-F238E27FC236}">
                <a16:creationId xmlns:a16="http://schemas.microsoft.com/office/drawing/2014/main" id="{D5621D97-B962-4815-A631-C7C80F9ADB65}"/>
              </a:ext>
            </a:extLst>
          </p:cNvPr>
          <p:cNvSpPr/>
          <p:nvPr/>
        </p:nvSpPr>
        <p:spPr>
          <a:xfrm rot="2700000">
            <a:off x="2923372" y="4504486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8E5DDB8-91F5-44E0-ADE4-227AA738D924}"/>
              </a:ext>
            </a:extLst>
          </p:cNvPr>
          <p:cNvSpPr txBox="1"/>
          <p:nvPr/>
        </p:nvSpPr>
        <p:spPr>
          <a:xfrm>
            <a:off x="1202489" y="4149712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 site administration --&gt;user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FE49CDC-BB9F-44DD-B3A4-DBB5957F50DC}"/>
              </a:ext>
            </a:extLst>
          </p:cNvPr>
          <p:cNvSpPr txBox="1"/>
          <p:nvPr/>
        </p:nvSpPr>
        <p:spPr>
          <a:xfrm>
            <a:off x="1204612" y="4630691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 Click on “Add new user”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5BE7793-422E-444E-876A-DD221D47D5C4}"/>
              </a:ext>
            </a:extLst>
          </p:cNvPr>
          <p:cNvSpPr txBox="1"/>
          <p:nvPr/>
        </p:nvSpPr>
        <p:spPr>
          <a:xfrm>
            <a:off x="1172387" y="5231696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 Add general information</a:t>
            </a:r>
          </a:p>
          <a:p>
            <a:r>
              <a:rPr lang="en-US" sz="1050" dirty="0"/>
              <a:t>/edit user profile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0C4D6EA-B747-45C5-8726-EB6CF53902CC}"/>
              </a:ext>
            </a:extLst>
          </p:cNvPr>
          <p:cNvSpPr txBox="1"/>
          <p:nvPr/>
        </p:nvSpPr>
        <p:spPr>
          <a:xfrm>
            <a:off x="1201984" y="5707585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 click on “Create”</a:t>
            </a:r>
          </a:p>
        </p:txBody>
      </p:sp>
      <p:cxnSp>
        <p:nvCxnSpPr>
          <p:cNvPr id="127" name="Straight Connector 98">
            <a:extLst>
              <a:ext uri="{FF2B5EF4-FFF2-40B4-BE49-F238E27FC236}">
                <a16:creationId xmlns:a16="http://schemas.microsoft.com/office/drawing/2014/main" id="{0ED2A348-39C3-41AA-8606-3855BC1CA923}"/>
              </a:ext>
            </a:extLst>
          </p:cNvPr>
          <p:cNvCxnSpPr>
            <a:cxnSpLocks/>
          </p:cNvCxnSpPr>
          <p:nvPr/>
        </p:nvCxnSpPr>
        <p:spPr>
          <a:xfrm flipH="1">
            <a:off x="3334876" y="3887977"/>
            <a:ext cx="9907" cy="1714866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11">
            <a:extLst>
              <a:ext uri="{FF2B5EF4-FFF2-40B4-BE49-F238E27FC236}">
                <a16:creationId xmlns:a16="http://schemas.microsoft.com/office/drawing/2014/main" id="{B1C1D69A-06D4-4E3E-9467-41100BE5FD0C}"/>
              </a:ext>
            </a:extLst>
          </p:cNvPr>
          <p:cNvCxnSpPr>
            <a:cxnSpLocks/>
          </p:cNvCxnSpPr>
          <p:nvPr/>
        </p:nvCxnSpPr>
        <p:spPr>
          <a:xfrm flipH="1">
            <a:off x="3344783" y="5058131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12">
            <a:extLst>
              <a:ext uri="{FF2B5EF4-FFF2-40B4-BE49-F238E27FC236}">
                <a16:creationId xmlns:a16="http://schemas.microsoft.com/office/drawing/2014/main" id="{7A5CCFDB-CEF6-4D18-9733-3BA1D9322FDA}"/>
              </a:ext>
            </a:extLst>
          </p:cNvPr>
          <p:cNvSpPr/>
          <p:nvPr/>
        </p:nvSpPr>
        <p:spPr>
          <a:xfrm rot="2700000">
            <a:off x="4990915" y="5027046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14">
            <a:extLst>
              <a:ext uri="{FF2B5EF4-FFF2-40B4-BE49-F238E27FC236}">
                <a16:creationId xmlns:a16="http://schemas.microsoft.com/office/drawing/2014/main" id="{884CBBD7-182B-41A4-9647-28CAA23DBCC3}"/>
              </a:ext>
            </a:extLst>
          </p:cNvPr>
          <p:cNvCxnSpPr>
            <a:cxnSpLocks/>
          </p:cNvCxnSpPr>
          <p:nvPr/>
        </p:nvCxnSpPr>
        <p:spPr>
          <a:xfrm flipH="1">
            <a:off x="3330699" y="5603650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15">
            <a:extLst>
              <a:ext uri="{FF2B5EF4-FFF2-40B4-BE49-F238E27FC236}">
                <a16:creationId xmlns:a16="http://schemas.microsoft.com/office/drawing/2014/main" id="{6C0BD85E-FACB-42A4-A305-F69CE10AE2C1}"/>
              </a:ext>
            </a:extLst>
          </p:cNvPr>
          <p:cNvSpPr/>
          <p:nvPr/>
        </p:nvSpPr>
        <p:spPr>
          <a:xfrm rot="2700000">
            <a:off x="4986738" y="556871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11">
            <a:extLst>
              <a:ext uri="{FF2B5EF4-FFF2-40B4-BE49-F238E27FC236}">
                <a16:creationId xmlns:a16="http://schemas.microsoft.com/office/drawing/2014/main" id="{AA2CA461-F101-4214-A8B9-3EECD9B7852F}"/>
              </a:ext>
            </a:extLst>
          </p:cNvPr>
          <p:cNvCxnSpPr>
            <a:cxnSpLocks/>
          </p:cNvCxnSpPr>
          <p:nvPr/>
        </p:nvCxnSpPr>
        <p:spPr>
          <a:xfrm flipH="1">
            <a:off x="3337741" y="4497435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12">
            <a:extLst>
              <a:ext uri="{FF2B5EF4-FFF2-40B4-BE49-F238E27FC236}">
                <a16:creationId xmlns:a16="http://schemas.microsoft.com/office/drawing/2014/main" id="{444031D8-3D54-430B-BE3E-22A4560C0A93}"/>
              </a:ext>
            </a:extLst>
          </p:cNvPr>
          <p:cNvSpPr/>
          <p:nvPr/>
        </p:nvSpPr>
        <p:spPr>
          <a:xfrm rot="2700000">
            <a:off x="5025100" y="4465510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DEBADA6-7F41-4877-A3F4-4946891BA6D7}"/>
              </a:ext>
            </a:extLst>
          </p:cNvPr>
          <p:cNvSpPr txBox="1"/>
          <p:nvPr/>
        </p:nvSpPr>
        <p:spPr>
          <a:xfrm>
            <a:off x="3328502" y="4032028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 go to specified  course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58133E0-F79D-4659-89F7-233FBBF89FAD}"/>
              </a:ext>
            </a:extLst>
          </p:cNvPr>
          <p:cNvSpPr txBox="1"/>
          <p:nvPr/>
        </p:nvSpPr>
        <p:spPr>
          <a:xfrm>
            <a:off x="3324516" y="4523836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5-Click on participant  /click </a:t>
            </a:r>
          </a:p>
          <a:p>
            <a:r>
              <a:rPr lang="en-US" sz="1050" dirty="0"/>
              <a:t>On enroll user button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617904D-D9C4-4453-8693-C8387B951B67}"/>
              </a:ext>
            </a:extLst>
          </p:cNvPr>
          <p:cNvSpPr txBox="1"/>
          <p:nvPr/>
        </p:nvSpPr>
        <p:spPr>
          <a:xfrm>
            <a:off x="3294641" y="5198238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6-select the respective  users and gave them role  within a course </a:t>
            </a:r>
          </a:p>
        </p:txBody>
      </p:sp>
      <p:sp>
        <p:nvSpPr>
          <p:cNvPr id="152" name="Rounded Rectangle 32">
            <a:extLst>
              <a:ext uri="{FF2B5EF4-FFF2-40B4-BE49-F238E27FC236}">
                <a16:creationId xmlns:a16="http://schemas.microsoft.com/office/drawing/2014/main" id="{25CAED01-D92E-4FCE-ABA9-B86FD030586E}"/>
              </a:ext>
            </a:extLst>
          </p:cNvPr>
          <p:cNvSpPr/>
          <p:nvPr/>
        </p:nvSpPr>
        <p:spPr>
          <a:xfrm>
            <a:off x="7089414" y="3622683"/>
            <a:ext cx="1339771" cy="365312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Assign role</a:t>
            </a:r>
          </a:p>
        </p:txBody>
      </p:sp>
      <p:sp>
        <p:nvSpPr>
          <p:cNvPr id="153" name="Rounded Rectangle 32">
            <a:extLst>
              <a:ext uri="{FF2B5EF4-FFF2-40B4-BE49-F238E27FC236}">
                <a16:creationId xmlns:a16="http://schemas.microsoft.com/office/drawing/2014/main" id="{2E192A14-7D9E-48BE-9651-5B2191A01C64}"/>
              </a:ext>
            </a:extLst>
          </p:cNvPr>
          <p:cNvSpPr/>
          <p:nvPr/>
        </p:nvSpPr>
        <p:spPr>
          <a:xfrm>
            <a:off x="9019641" y="3607667"/>
            <a:ext cx="1339770" cy="365125"/>
          </a:xfrm>
          <a:prstGeom prst="roundRect">
            <a:avLst>
              <a:gd name="adj" fmla="val 50000"/>
            </a:avLst>
          </a:prstGeom>
          <a:solidFill>
            <a:srgbClr val="F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Create activity  </a:t>
            </a:r>
          </a:p>
        </p:txBody>
      </p:sp>
      <p:cxnSp>
        <p:nvCxnSpPr>
          <p:cNvPr id="154" name="Elbow Connector 138">
            <a:extLst>
              <a:ext uri="{FF2B5EF4-FFF2-40B4-BE49-F238E27FC236}">
                <a16:creationId xmlns:a16="http://schemas.microsoft.com/office/drawing/2014/main" id="{DCE0A830-9E4E-4056-9E47-F343BCCD3E16}"/>
              </a:ext>
            </a:extLst>
          </p:cNvPr>
          <p:cNvCxnSpPr>
            <a:cxnSpLocks/>
            <a:stCxn id="152" idx="0"/>
            <a:endCxn id="153" idx="0"/>
          </p:cNvCxnSpPr>
          <p:nvPr/>
        </p:nvCxnSpPr>
        <p:spPr>
          <a:xfrm rot="5400000" flipH="1" flipV="1">
            <a:off x="8716905" y="2650062"/>
            <a:ext cx="15016" cy="1930226"/>
          </a:xfrm>
          <a:prstGeom prst="bentConnector3">
            <a:avLst>
              <a:gd name="adj1" fmla="val 1622376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43">
            <a:extLst>
              <a:ext uri="{FF2B5EF4-FFF2-40B4-BE49-F238E27FC236}">
                <a16:creationId xmlns:a16="http://schemas.microsoft.com/office/drawing/2014/main" id="{49D4A273-BB79-4A3D-A03C-D449ED95D8B8}"/>
              </a:ext>
            </a:extLst>
          </p:cNvPr>
          <p:cNvCxnSpPr>
            <a:cxnSpLocks/>
          </p:cNvCxnSpPr>
          <p:nvPr/>
        </p:nvCxnSpPr>
        <p:spPr>
          <a:xfrm>
            <a:off x="8767454" y="3195099"/>
            <a:ext cx="0" cy="14441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98">
            <a:extLst>
              <a:ext uri="{FF2B5EF4-FFF2-40B4-BE49-F238E27FC236}">
                <a16:creationId xmlns:a16="http://schemas.microsoft.com/office/drawing/2014/main" id="{6219360D-84B4-404E-9C68-9EEA343372BA}"/>
              </a:ext>
            </a:extLst>
          </p:cNvPr>
          <p:cNvCxnSpPr>
            <a:cxnSpLocks/>
          </p:cNvCxnSpPr>
          <p:nvPr/>
        </p:nvCxnSpPr>
        <p:spPr>
          <a:xfrm flipH="1">
            <a:off x="7195348" y="3987209"/>
            <a:ext cx="12607" cy="225460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11">
            <a:extLst>
              <a:ext uri="{FF2B5EF4-FFF2-40B4-BE49-F238E27FC236}">
                <a16:creationId xmlns:a16="http://schemas.microsoft.com/office/drawing/2014/main" id="{DD972F0C-B2C5-4C37-A977-9C075E0960CE}"/>
              </a:ext>
            </a:extLst>
          </p:cNvPr>
          <p:cNvCxnSpPr>
            <a:cxnSpLocks/>
          </p:cNvCxnSpPr>
          <p:nvPr/>
        </p:nvCxnSpPr>
        <p:spPr>
          <a:xfrm flipH="1">
            <a:off x="7207954" y="5157363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12">
            <a:extLst>
              <a:ext uri="{FF2B5EF4-FFF2-40B4-BE49-F238E27FC236}">
                <a16:creationId xmlns:a16="http://schemas.microsoft.com/office/drawing/2014/main" id="{B1ED938B-38C0-4654-B616-081E60535D1F}"/>
              </a:ext>
            </a:extLst>
          </p:cNvPr>
          <p:cNvSpPr/>
          <p:nvPr/>
        </p:nvSpPr>
        <p:spPr>
          <a:xfrm rot="2700000">
            <a:off x="8854086" y="512627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Straight Connector 114">
            <a:extLst>
              <a:ext uri="{FF2B5EF4-FFF2-40B4-BE49-F238E27FC236}">
                <a16:creationId xmlns:a16="http://schemas.microsoft.com/office/drawing/2014/main" id="{D3554240-4550-498A-A33B-1B2C1C33D26C}"/>
              </a:ext>
            </a:extLst>
          </p:cNvPr>
          <p:cNvCxnSpPr>
            <a:cxnSpLocks/>
          </p:cNvCxnSpPr>
          <p:nvPr/>
        </p:nvCxnSpPr>
        <p:spPr>
          <a:xfrm flipH="1">
            <a:off x="7193870" y="5702882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15">
            <a:extLst>
              <a:ext uri="{FF2B5EF4-FFF2-40B4-BE49-F238E27FC236}">
                <a16:creationId xmlns:a16="http://schemas.microsoft.com/office/drawing/2014/main" id="{3D5C2590-2913-43AC-841A-91A1C387FE10}"/>
              </a:ext>
            </a:extLst>
          </p:cNvPr>
          <p:cNvSpPr/>
          <p:nvPr/>
        </p:nvSpPr>
        <p:spPr>
          <a:xfrm rot="2700000">
            <a:off x="8849909" y="5667944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17">
            <a:extLst>
              <a:ext uri="{FF2B5EF4-FFF2-40B4-BE49-F238E27FC236}">
                <a16:creationId xmlns:a16="http://schemas.microsoft.com/office/drawing/2014/main" id="{C60770DE-4756-4F0D-8F3A-A10DB7ED01D3}"/>
              </a:ext>
            </a:extLst>
          </p:cNvPr>
          <p:cNvCxnSpPr>
            <a:cxnSpLocks/>
          </p:cNvCxnSpPr>
          <p:nvPr/>
        </p:nvCxnSpPr>
        <p:spPr>
          <a:xfrm flipH="1">
            <a:off x="7200912" y="6245355"/>
            <a:ext cx="162671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18">
            <a:extLst>
              <a:ext uri="{FF2B5EF4-FFF2-40B4-BE49-F238E27FC236}">
                <a16:creationId xmlns:a16="http://schemas.microsoft.com/office/drawing/2014/main" id="{20704EC9-56FF-4B5D-88F4-69EFA8A847A9}"/>
              </a:ext>
            </a:extLst>
          </p:cNvPr>
          <p:cNvSpPr/>
          <p:nvPr/>
        </p:nvSpPr>
        <p:spPr>
          <a:xfrm rot="2700000">
            <a:off x="8841765" y="6211223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11">
            <a:extLst>
              <a:ext uri="{FF2B5EF4-FFF2-40B4-BE49-F238E27FC236}">
                <a16:creationId xmlns:a16="http://schemas.microsoft.com/office/drawing/2014/main" id="{3046BEC6-AAA1-4548-BD51-FBE6DEB145E1}"/>
              </a:ext>
            </a:extLst>
          </p:cNvPr>
          <p:cNvCxnSpPr>
            <a:cxnSpLocks/>
          </p:cNvCxnSpPr>
          <p:nvPr/>
        </p:nvCxnSpPr>
        <p:spPr>
          <a:xfrm flipH="1">
            <a:off x="7200912" y="4596667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12">
            <a:extLst>
              <a:ext uri="{FF2B5EF4-FFF2-40B4-BE49-F238E27FC236}">
                <a16:creationId xmlns:a16="http://schemas.microsoft.com/office/drawing/2014/main" id="{A87CD39E-3623-49C1-98F5-38DC92C6093B}"/>
              </a:ext>
            </a:extLst>
          </p:cNvPr>
          <p:cNvSpPr/>
          <p:nvPr/>
        </p:nvSpPr>
        <p:spPr>
          <a:xfrm rot="2700000">
            <a:off x="8888271" y="456474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011CE178-D1F1-4D0F-8209-D5D2E5BA30AB}"/>
              </a:ext>
            </a:extLst>
          </p:cNvPr>
          <p:cNvSpPr txBox="1"/>
          <p:nvPr/>
        </p:nvSpPr>
        <p:spPr>
          <a:xfrm>
            <a:off x="7167388" y="4209968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site administration --&gt;user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5633E6E-7B02-417A-9441-7330B0B117BC}"/>
              </a:ext>
            </a:extLst>
          </p:cNvPr>
          <p:cNvSpPr txBox="1"/>
          <p:nvPr/>
        </p:nvSpPr>
        <p:spPr>
          <a:xfrm>
            <a:off x="7173275" y="4611888"/>
            <a:ext cx="1801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2- from permission /click on assign system role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5D40528-4575-4FA7-B42D-9B74AF981F3E}"/>
              </a:ext>
            </a:extLst>
          </p:cNvPr>
          <p:cNvSpPr txBox="1"/>
          <p:nvPr/>
        </p:nvSpPr>
        <p:spPr>
          <a:xfrm>
            <a:off x="7166884" y="5277118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3- Click on role where the user  to be added 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5C58DA0-0655-4B8E-A68A-27C6C97DDCC9}"/>
              </a:ext>
            </a:extLst>
          </p:cNvPr>
          <p:cNvSpPr txBox="1"/>
          <p:nvPr/>
        </p:nvSpPr>
        <p:spPr>
          <a:xfrm>
            <a:off x="7166883" y="5767841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4- from protentional users search and add  </a:t>
            </a:r>
          </a:p>
        </p:txBody>
      </p:sp>
      <p:cxnSp>
        <p:nvCxnSpPr>
          <p:cNvPr id="182" name="Straight Connector 143">
            <a:extLst>
              <a:ext uri="{FF2B5EF4-FFF2-40B4-BE49-F238E27FC236}">
                <a16:creationId xmlns:a16="http://schemas.microsoft.com/office/drawing/2014/main" id="{90ED3034-D7D8-44F1-BB59-D4EA7582A5F1}"/>
              </a:ext>
            </a:extLst>
          </p:cNvPr>
          <p:cNvCxnSpPr>
            <a:cxnSpLocks/>
          </p:cNvCxnSpPr>
          <p:nvPr/>
        </p:nvCxnSpPr>
        <p:spPr>
          <a:xfrm>
            <a:off x="5917901" y="1686741"/>
            <a:ext cx="0" cy="31326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98">
            <a:extLst>
              <a:ext uri="{FF2B5EF4-FFF2-40B4-BE49-F238E27FC236}">
                <a16:creationId xmlns:a16="http://schemas.microsoft.com/office/drawing/2014/main" id="{8661D2C8-269E-4875-AD95-97AA53301BC2}"/>
              </a:ext>
            </a:extLst>
          </p:cNvPr>
          <p:cNvCxnSpPr>
            <a:cxnSpLocks/>
          </p:cNvCxnSpPr>
          <p:nvPr/>
        </p:nvCxnSpPr>
        <p:spPr>
          <a:xfrm flipH="1">
            <a:off x="9170816" y="3983673"/>
            <a:ext cx="11266" cy="1715673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11">
            <a:extLst>
              <a:ext uri="{FF2B5EF4-FFF2-40B4-BE49-F238E27FC236}">
                <a16:creationId xmlns:a16="http://schemas.microsoft.com/office/drawing/2014/main" id="{EC9CB85F-EADD-45E6-BAB1-72A1568F3D11}"/>
              </a:ext>
            </a:extLst>
          </p:cNvPr>
          <p:cNvCxnSpPr>
            <a:cxnSpLocks/>
          </p:cNvCxnSpPr>
          <p:nvPr/>
        </p:nvCxnSpPr>
        <p:spPr>
          <a:xfrm flipH="1">
            <a:off x="9182081" y="5153827"/>
            <a:ext cx="1714448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ectangle 112">
            <a:extLst>
              <a:ext uri="{FF2B5EF4-FFF2-40B4-BE49-F238E27FC236}">
                <a16:creationId xmlns:a16="http://schemas.microsoft.com/office/drawing/2014/main" id="{AFFEF946-3701-457F-8E42-77C34E7DB73D}"/>
              </a:ext>
            </a:extLst>
          </p:cNvPr>
          <p:cNvSpPr/>
          <p:nvPr/>
        </p:nvSpPr>
        <p:spPr>
          <a:xfrm rot="2700000">
            <a:off x="10828213" y="5122742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Connector 114">
            <a:extLst>
              <a:ext uri="{FF2B5EF4-FFF2-40B4-BE49-F238E27FC236}">
                <a16:creationId xmlns:a16="http://schemas.microsoft.com/office/drawing/2014/main" id="{FFCEB8DB-09CB-4139-BC80-781A4550EC4E}"/>
              </a:ext>
            </a:extLst>
          </p:cNvPr>
          <p:cNvCxnSpPr>
            <a:cxnSpLocks/>
          </p:cNvCxnSpPr>
          <p:nvPr/>
        </p:nvCxnSpPr>
        <p:spPr>
          <a:xfrm flipH="1">
            <a:off x="9167997" y="5699346"/>
            <a:ext cx="1654822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 115">
            <a:extLst>
              <a:ext uri="{FF2B5EF4-FFF2-40B4-BE49-F238E27FC236}">
                <a16:creationId xmlns:a16="http://schemas.microsoft.com/office/drawing/2014/main" id="{F28F0480-0D43-4E82-8D46-3A52EFC69C6C}"/>
              </a:ext>
            </a:extLst>
          </p:cNvPr>
          <p:cNvSpPr/>
          <p:nvPr/>
        </p:nvSpPr>
        <p:spPr>
          <a:xfrm rot="2700000">
            <a:off x="10824036" y="5664408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1" name="Straight Connector 111">
            <a:extLst>
              <a:ext uri="{FF2B5EF4-FFF2-40B4-BE49-F238E27FC236}">
                <a16:creationId xmlns:a16="http://schemas.microsoft.com/office/drawing/2014/main" id="{0FCAC8BA-D2FF-46AF-B7A6-6FD25A4A20CF}"/>
              </a:ext>
            </a:extLst>
          </p:cNvPr>
          <p:cNvCxnSpPr>
            <a:cxnSpLocks/>
          </p:cNvCxnSpPr>
          <p:nvPr/>
        </p:nvCxnSpPr>
        <p:spPr>
          <a:xfrm flipH="1">
            <a:off x="9175039" y="4593131"/>
            <a:ext cx="1728532" cy="43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 112">
            <a:extLst>
              <a:ext uri="{FF2B5EF4-FFF2-40B4-BE49-F238E27FC236}">
                <a16:creationId xmlns:a16="http://schemas.microsoft.com/office/drawing/2014/main" id="{CCEF87B9-353C-41B8-BC23-930E54801393}"/>
              </a:ext>
            </a:extLst>
          </p:cNvPr>
          <p:cNvSpPr/>
          <p:nvPr/>
        </p:nvSpPr>
        <p:spPr>
          <a:xfrm rot="2700000">
            <a:off x="10862398" y="4561206"/>
            <a:ext cx="68262" cy="68262"/>
          </a:xfrm>
          <a:prstGeom prst="rect">
            <a:avLst/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91AA9188-A716-4102-9137-5144810A2579}"/>
              </a:ext>
            </a:extLst>
          </p:cNvPr>
          <p:cNvSpPr txBox="1"/>
          <p:nvPr/>
        </p:nvSpPr>
        <p:spPr>
          <a:xfrm>
            <a:off x="9141992" y="4144596"/>
            <a:ext cx="21219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1-Go specified course 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9AADA28-543D-4413-862B-B711C4AA2A35}"/>
              </a:ext>
            </a:extLst>
          </p:cNvPr>
          <p:cNvSpPr txBox="1"/>
          <p:nvPr/>
        </p:nvSpPr>
        <p:spPr>
          <a:xfrm>
            <a:off x="9147402" y="4608352"/>
            <a:ext cx="1801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5-Click on participant/select permission 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3155274D-B3FC-4511-91DE-AF6485F4D033}"/>
              </a:ext>
            </a:extLst>
          </p:cNvPr>
          <p:cNvSpPr txBox="1"/>
          <p:nvPr/>
        </p:nvSpPr>
        <p:spPr>
          <a:xfrm>
            <a:off x="9147879" y="5226019"/>
            <a:ext cx="21219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Add/remove roles with respect to capabilities  </a:t>
            </a:r>
          </a:p>
        </p:txBody>
      </p:sp>
      <p:sp>
        <p:nvSpPr>
          <p:cNvPr id="266" name="순서도: 처리 265">
            <a:extLst>
              <a:ext uri="{FF2B5EF4-FFF2-40B4-BE49-F238E27FC236}">
                <a16:creationId xmlns:a16="http://schemas.microsoft.com/office/drawing/2014/main" id="{5489B762-77BC-4920-B16A-B0B51A10A2F2}"/>
              </a:ext>
            </a:extLst>
          </p:cNvPr>
          <p:cNvSpPr/>
          <p:nvPr/>
        </p:nvSpPr>
        <p:spPr>
          <a:xfrm>
            <a:off x="3900909" y="802062"/>
            <a:ext cx="1119960" cy="56113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</a:t>
            </a:r>
          </a:p>
        </p:txBody>
      </p:sp>
      <p:sp>
        <p:nvSpPr>
          <p:cNvPr id="133" name="타원 132">
            <a:extLst>
              <a:ext uri="{FF2B5EF4-FFF2-40B4-BE49-F238E27FC236}">
                <a16:creationId xmlns:a16="http://schemas.microsoft.com/office/drawing/2014/main" id="{66053DED-D1C8-432E-B26F-37E0B77452DC}"/>
              </a:ext>
            </a:extLst>
          </p:cNvPr>
          <p:cNvSpPr/>
          <p:nvPr/>
        </p:nvSpPr>
        <p:spPr>
          <a:xfrm>
            <a:off x="2346248" y="2380411"/>
            <a:ext cx="971107" cy="89313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/>
              <a:t>Basic operation</a:t>
            </a:r>
          </a:p>
        </p:txBody>
      </p:sp>
      <p:sp>
        <p:nvSpPr>
          <p:cNvPr id="137" name="Rectangle 28">
            <a:extLst>
              <a:ext uri="{FF2B5EF4-FFF2-40B4-BE49-F238E27FC236}">
                <a16:creationId xmlns:a16="http://schemas.microsoft.com/office/drawing/2014/main" id="{C5854F23-0903-452F-81AF-B8E48FC0E86C}"/>
              </a:ext>
            </a:extLst>
          </p:cNvPr>
          <p:cNvSpPr/>
          <p:nvPr/>
        </p:nvSpPr>
        <p:spPr>
          <a:xfrm>
            <a:off x="40115" y="0"/>
            <a:ext cx="2772490" cy="338554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anchor="t">
            <a:spAutoFit/>
          </a:bodyPr>
          <a:lstStyle/>
          <a:p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egoe UI"/>
                <a:cs typeface="Segoe UI"/>
              </a:rPr>
              <a:t>User Management overview </a:t>
            </a:r>
            <a:endParaRPr lang="en-US">
              <a:solidFill>
                <a:schemeClr val="accent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943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988534" y="49018"/>
            <a:ext cx="1570722" cy="414015"/>
          </a:xfrm>
          <a:prstGeom prst="roundRect">
            <a:avLst>
              <a:gd name="adj" fmla="val 50000"/>
            </a:avLst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cxnSpLocks/>
          </p:cNvCxnSpPr>
          <p:nvPr/>
        </p:nvCxnSpPr>
        <p:spPr>
          <a:xfrm>
            <a:off x="5771420" y="469835"/>
            <a:ext cx="2472" cy="22252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74EEF650-2BEE-46C6-8F3A-0C1809C533A1}"/>
              </a:ext>
            </a:extLst>
          </p:cNvPr>
          <p:cNvSpPr txBox="1"/>
          <p:nvPr/>
        </p:nvSpPr>
        <p:spPr>
          <a:xfrm>
            <a:off x="5426560" y="126032"/>
            <a:ext cx="694670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START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358209" y="694164"/>
            <a:ext cx="2842062" cy="722618"/>
            <a:chOff x="7640915" y="3147109"/>
            <a:chExt cx="1404659" cy="749387"/>
          </a:xfrm>
        </p:grpSpPr>
        <p:sp>
          <p:nvSpPr>
            <p:cNvPr id="11" name="Rectangle 10"/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4EEF650-2BEE-46C6-8F3A-0C1809C533A1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Check out any event in the on the event block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40115" y="0"/>
            <a:ext cx="2156681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Student process Flow 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51" name="Rectangle 50"/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18">
            <a:extLst>
              <a:ext uri="{FF2B5EF4-FFF2-40B4-BE49-F238E27FC236}">
                <a16:creationId xmlns:a16="http://schemas.microsoft.com/office/drawing/2014/main" id="{A65C103B-61F2-49A4-A9E6-DD86A16B18C5}"/>
              </a:ext>
            </a:extLst>
          </p:cNvPr>
          <p:cNvGrpSpPr/>
          <p:nvPr/>
        </p:nvGrpSpPr>
        <p:grpSpPr>
          <a:xfrm>
            <a:off x="4355335" y="1744675"/>
            <a:ext cx="2842062" cy="800128"/>
            <a:chOff x="7640915" y="3147109"/>
            <a:chExt cx="1404659" cy="754335"/>
          </a:xfrm>
        </p:grpSpPr>
        <p:sp>
          <p:nvSpPr>
            <p:cNvPr id="66" name="Rectangle 10">
              <a:extLst>
                <a:ext uri="{FF2B5EF4-FFF2-40B4-BE49-F238E27FC236}">
                  <a16:creationId xmlns:a16="http://schemas.microsoft.com/office/drawing/2014/main" id="{6A0E75F4-449D-4D8B-86D3-F177387E8BB7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4FDDD52-BD57-40A9-81C0-3D85F7A1205D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69638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Click on the events where the student is enrolled to complete</a:t>
              </a:r>
            </a:p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 </a:t>
              </a:r>
            </a:p>
          </p:txBody>
        </p:sp>
      </p:grpSp>
      <p:cxnSp>
        <p:nvCxnSpPr>
          <p:cNvPr id="71" name="Straight Arrow Connector 29">
            <a:extLst>
              <a:ext uri="{FF2B5EF4-FFF2-40B4-BE49-F238E27FC236}">
                <a16:creationId xmlns:a16="http://schemas.microsoft.com/office/drawing/2014/main" id="{D2CE6059-7546-40AE-9D31-A852AA8A4E6C}"/>
              </a:ext>
            </a:extLst>
          </p:cNvPr>
          <p:cNvCxnSpPr>
            <a:cxnSpLocks/>
          </p:cNvCxnSpPr>
          <p:nvPr/>
        </p:nvCxnSpPr>
        <p:spPr>
          <a:xfrm flipH="1">
            <a:off x="5773897" y="1444836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Group 87">
            <a:extLst>
              <a:ext uri="{FF2B5EF4-FFF2-40B4-BE49-F238E27FC236}">
                <a16:creationId xmlns:a16="http://schemas.microsoft.com/office/drawing/2014/main" id="{C894B2DD-BDB2-4F74-A34B-58A4FDF56599}"/>
              </a:ext>
            </a:extLst>
          </p:cNvPr>
          <p:cNvGrpSpPr/>
          <p:nvPr/>
        </p:nvGrpSpPr>
        <p:grpSpPr>
          <a:xfrm>
            <a:off x="5095141" y="2868013"/>
            <a:ext cx="1385309" cy="1068749"/>
            <a:chOff x="5665869" y="4266427"/>
            <a:chExt cx="1318333" cy="954246"/>
          </a:xfrm>
        </p:grpSpPr>
        <p:sp>
          <p:nvSpPr>
            <p:cNvPr id="114" name="Diamond 88">
              <a:extLst>
                <a:ext uri="{FF2B5EF4-FFF2-40B4-BE49-F238E27FC236}">
                  <a16:creationId xmlns:a16="http://schemas.microsoft.com/office/drawing/2014/main" id="{8E5184D5-B61F-4FC1-AA24-F2BC530CC9AC}"/>
                </a:ext>
              </a:extLst>
            </p:cNvPr>
            <p:cNvSpPr/>
            <p:nvPr/>
          </p:nvSpPr>
          <p:spPr>
            <a:xfrm>
              <a:off x="566586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4600203A-E221-47C4-94D9-E0366D7D96EB}"/>
                </a:ext>
              </a:extLst>
            </p:cNvPr>
            <p:cNvSpPr txBox="1"/>
            <p:nvPr/>
          </p:nvSpPr>
          <p:spPr>
            <a:xfrm>
              <a:off x="5822283" y="4557723"/>
              <a:ext cx="1005503" cy="430887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ID" sz="14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Check option</a:t>
              </a:r>
              <a:endParaRPr lang="en-US" sz="90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16" name="연결선: 꺾임 115">
            <a:extLst>
              <a:ext uri="{FF2B5EF4-FFF2-40B4-BE49-F238E27FC236}">
                <a16:creationId xmlns:a16="http://schemas.microsoft.com/office/drawing/2014/main" id="{2B9084B3-3841-4FED-9405-81BB0357AB73}"/>
              </a:ext>
            </a:extLst>
          </p:cNvPr>
          <p:cNvCxnSpPr>
            <a:cxnSpLocks/>
            <a:stCxn id="114" idx="3"/>
            <a:endCxn id="118" idx="1"/>
          </p:cNvCxnSpPr>
          <p:nvPr/>
        </p:nvCxnSpPr>
        <p:spPr>
          <a:xfrm flipV="1">
            <a:off x="6480450" y="1110572"/>
            <a:ext cx="2335609" cy="229181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8">
            <a:extLst>
              <a:ext uri="{FF2B5EF4-FFF2-40B4-BE49-F238E27FC236}">
                <a16:creationId xmlns:a16="http://schemas.microsoft.com/office/drawing/2014/main" id="{33FCAB5A-63C5-4E9A-AB51-70559621AFD5}"/>
              </a:ext>
            </a:extLst>
          </p:cNvPr>
          <p:cNvGrpSpPr/>
          <p:nvPr/>
        </p:nvGrpSpPr>
        <p:grpSpPr>
          <a:xfrm>
            <a:off x="8816059" y="749263"/>
            <a:ext cx="2842062" cy="722618"/>
            <a:chOff x="7640915" y="3147109"/>
            <a:chExt cx="1404659" cy="749387"/>
          </a:xfrm>
        </p:grpSpPr>
        <p:sp>
          <p:nvSpPr>
            <p:cNvPr id="118" name="Rectangle 10">
              <a:extLst>
                <a:ext uri="{FF2B5EF4-FFF2-40B4-BE49-F238E27FC236}">
                  <a16:creationId xmlns:a16="http://schemas.microsoft.com/office/drawing/2014/main" id="{38F4066E-E1BC-40BD-B3E7-B6CBC32AA9EB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AD0A9D0D-E36A-442A-A10C-B756B242C392}"/>
                </a:ext>
              </a:extLst>
            </p:cNvPr>
            <p:cNvSpPr txBox="1"/>
            <p:nvPr/>
          </p:nvSpPr>
          <p:spPr>
            <a:xfrm>
              <a:off x="7888533" y="3321975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Click on the quiz in event block</a:t>
              </a:r>
            </a:p>
          </p:txBody>
        </p:sp>
      </p:grpSp>
      <p:cxnSp>
        <p:nvCxnSpPr>
          <p:cNvPr id="120" name="Straight Arrow Connector 29">
            <a:extLst>
              <a:ext uri="{FF2B5EF4-FFF2-40B4-BE49-F238E27FC236}">
                <a16:creationId xmlns:a16="http://schemas.microsoft.com/office/drawing/2014/main" id="{D720AB99-A907-4183-8AD6-3B4A8BE1D1D5}"/>
              </a:ext>
            </a:extLst>
          </p:cNvPr>
          <p:cNvCxnSpPr>
            <a:cxnSpLocks/>
            <a:endCxn id="91" idx="0"/>
          </p:cNvCxnSpPr>
          <p:nvPr/>
        </p:nvCxnSpPr>
        <p:spPr>
          <a:xfrm>
            <a:off x="10219353" y="1478401"/>
            <a:ext cx="17737" cy="4123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29">
            <a:extLst>
              <a:ext uri="{FF2B5EF4-FFF2-40B4-BE49-F238E27FC236}">
                <a16:creationId xmlns:a16="http://schemas.microsoft.com/office/drawing/2014/main" id="{76C726DD-5FC9-427A-A029-FA0DF1BBDA1B}"/>
              </a:ext>
            </a:extLst>
          </p:cNvPr>
          <p:cNvCxnSpPr>
            <a:cxnSpLocks/>
          </p:cNvCxnSpPr>
          <p:nvPr/>
        </p:nvCxnSpPr>
        <p:spPr>
          <a:xfrm flipH="1">
            <a:off x="5787796" y="2555611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8">
            <a:extLst>
              <a:ext uri="{FF2B5EF4-FFF2-40B4-BE49-F238E27FC236}">
                <a16:creationId xmlns:a16="http://schemas.microsoft.com/office/drawing/2014/main" id="{936F3FAF-B180-45CC-80EA-3CA09EB07823}"/>
              </a:ext>
            </a:extLst>
          </p:cNvPr>
          <p:cNvGrpSpPr/>
          <p:nvPr/>
        </p:nvGrpSpPr>
        <p:grpSpPr>
          <a:xfrm>
            <a:off x="348343" y="688673"/>
            <a:ext cx="2842062" cy="722618"/>
            <a:chOff x="7640915" y="3147109"/>
            <a:chExt cx="1404659" cy="749387"/>
          </a:xfrm>
        </p:grpSpPr>
        <p:sp>
          <p:nvSpPr>
            <p:cNvPr id="141" name="Rectangle 10">
              <a:extLst>
                <a:ext uri="{FF2B5EF4-FFF2-40B4-BE49-F238E27FC236}">
                  <a16:creationId xmlns:a16="http://schemas.microsoft.com/office/drawing/2014/main" id="{C9F7B95C-6EEC-438E-B0B4-CD254616D092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DB8DCA1B-567D-4B05-94CD-7DDA8EA8E071}"/>
                </a:ext>
              </a:extLst>
            </p:cNvPr>
            <p:cNvSpPr txBox="1"/>
            <p:nvPr/>
          </p:nvSpPr>
          <p:spPr>
            <a:xfrm>
              <a:off x="7849175" y="3384855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Go to the assignment </a:t>
              </a:r>
            </a:p>
            <a:p>
              <a:pPr algn="ctr"/>
              <a:endParaRPr lang="en-US" sz="1200" b="1" spc="150" dirty="0">
                <a:solidFill>
                  <a:srgbClr val="1C819E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43" name="Straight Arrow Connector 29">
            <a:extLst>
              <a:ext uri="{FF2B5EF4-FFF2-40B4-BE49-F238E27FC236}">
                <a16:creationId xmlns:a16="http://schemas.microsoft.com/office/drawing/2014/main" id="{925B4CF2-9126-4D74-B676-4CAC174342D9}"/>
              </a:ext>
            </a:extLst>
          </p:cNvPr>
          <p:cNvCxnSpPr>
            <a:cxnSpLocks/>
            <a:stCxn id="141" idx="2"/>
            <a:endCxn id="75" idx="0"/>
          </p:cNvCxnSpPr>
          <p:nvPr/>
        </p:nvCxnSpPr>
        <p:spPr>
          <a:xfrm>
            <a:off x="1769374" y="1411291"/>
            <a:ext cx="2406" cy="519627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29">
            <a:extLst>
              <a:ext uri="{FF2B5EF4-FFF2-40B4-BE49-F238E27FC236}">
                <a16:creationId xmlns:a16="http://schemas.microsoft.com/office/drawing/2014/main" id="{C2C1E7D1-9E6E-4A01-B82E-61A7F5C9290E}"/>
              </a:ext>
            </a:extLst>
          </p:cNvPr>
          <p:cNvCxnSpPr>
            <a:cxnSpLocks/>
            <a:stCxn id="75" idx="2"/>
            <a:endCxn id="152" idx="0"/>
          </p:cNvCxnSpPr>
          <p:nvPr/>
        </p:nvCxnSpPr>
        <p:spPr>
          <a:xfrm flipH="1">
            <a:off x="1771149" y="3535859"/>
            <a:ext cx="631" cy="428634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Group 18">
            <a:extLst>
              <a:ext uri="{FF2B5EF4-FFF2-40B4-BE49-F238E27FC236}">
                <a16:creationId xmlns:a16="http://schemas.microsoft.com/office/drawing/2014/main" id="{16391A82-D633-4B8E-9140-E19D9CCD1AE6}"/>
              </a:ext>
            </a:extLst>
          </p:cNvPr>
          <p:cNvGrpSpPr/>
          <p:nvPr/>
        </p:nvGrpSpPr>
        <p:grpSpPr>
          <a:xfrm>
            <a:off x="350118" y="3964493"/>
            <a:ext cx="2842062" cy="722618"/>
            <a:chOff x="7629024" y="2748804"/>
            <a:chExt cx="1404659" cy="749387"/>
          </a:xfrm>
        </p:grpSpPr>
        <p:sp>
          <p:nvSpPr>
            <p:cNvPr id="152" name="Rectangle 10">
              <a:extLst>
                <a:ext uri="{FF2B5EF4-FFF2-40B4-BE49-F238E27FC236}">
                  <a16:creationId xmlns:a16="http://schemas.microsoft.com/office/drawing/2014/main" id="{94C71140-E106-4F1B-B974-2A8036501B41}"/>
                </a:ext>
              </a:extLst>
            </p:cNvPr>
            <p:cNvSpPr/>
            <p:nvPr/>
          </p:nvSpPr>
          <p:spPr>
            <a:xfrm>
              <a:off x="7629024" y="2748804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341D8E1B-55FC-409E-A9D5-0A1275D5781A}"/>
                </a:ext>
              </a:extLst>
            </p:cNvPr>
            <p:cNvSpPr txBox="1"/>
            <p:nvPr/>
          </p:nvSpPr>
          <p:spPr>
            <a:xfrm>
              <a:off x="7796811" y="2992841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Upload file and click on submit assignment</a:t>
              </a:r>
            </a:p>
          </p:txBody>
        </p:sp>
      </p:grpSp>
      <p:cxnSp>
        <p:nvCxnSpPr>
          <p:cNvPr id="154" name="연결선: 꺾임 153">
            <a:extLst>
              <a:ext uri="{FF2B5EF4-FFF2-40B4-BE49-F238E27FC236}">
                <a16:creationId xmlns:a16="http://schemas.microsoft.com/office/drawing/2014/main" id="{CE34F7F3-3A9C-4927-B196-ADF8B981E829}"/>
              </a:ext>
            </a:extLst>
          </p:cNvPr>
          <p:cNvCxnSpPr>
            <a:cxnSpLocks/>
            <a:stCxn id="114" idx="1"/>
            <a:endCxn id="141" idx="3"/>
          </p:cNvCxnSpPr>
          <p:nvPr/>
        </p:nvCxnSpPr>
        <p:spPr>
          <a:xfrm rot="10800000">
            <a:off x="3190405" y="1049982"/>
            <a:ext cx="1904736" cy="235240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8">
            <a:extLst>
              <a:ext uri="{FF2B5EF4-FFF2-40B4-BE49-F238E27FC236}">
                <a16:creationId xmlns:a16="http://schemas.microsoft.com/office/drawing/2014/main" id="{4E53D9A2-C74A-4214-BE2A-3A9BDFAF1828}"/>
              </a:ext>
            </a:extLst>
          </p:cNvPr>
          <p:cNvGrpSpPr/>
          <p:nvPr/>
        </p:nvGrpSpPr>
        <p:grpSpPr>
          <a:xfrm>
            <a:off x="8815776" y="3943952"/>
            <a:ext cx="2842062" cy="722618"/>
            <a:chOff x="7640915" y="3147111"/>
            <a:chExt cx="1404659" cy="749387"/>
          </a:xfrm>
        </p:grpSpPr>
        <p:sp>
          <p:nvSpPr>
            <p:cNvPr id="164" name="Rectangle 10">
              <a:extLst>
                <a:ext uri="{FF2B5EF4-FFF2-40B4-BE49-F238E27FC236}">
                  <a16:creationId xmlns:a16="http://schemas.microsoft.com/office/drawing/2014/main" id="{6EBE245B-D3FB-420E-ADD8-7F770CBF2C91}"/>
                </a:ext>
              </a:extLst>
            </p:cNvPr>
            <p:cNvSpPr/>
            <p:nvPr/>
          </p:nvSpPr>
          <p:spPr>
            <a:xfrm>
              <a:off x="7640915" y="3147111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A03AD023-B359-4BDD-B2EB-0D80CB0644E0}"/>
                </a:ext>
              </a:extLst>
            </p:cNvPr>
            <p:cNvSpPr txBox="1"/>
            <p:nvPr/>
          </p:nvSpPr>
          <p:spPr>
            <a:xfrm>
              <a:off x="7901101" y="3306719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Answer the quiz and click save </a:t>
              </a:r>
            </a:p>
          </p:txBody>
        </p:sp>
      </p:grpSp>
      <p:cxnSp>
        <p:nvCxnSpPr>
          <p:cNvPr id="167" name="Straight Arrow Connector 57">
            <a:extLst>
              <a:ext uri="{FF2B5EF4-FFF2-40B4-BE49-F238E27FC236}">
                <a16:creationId xmlns:a16="http://schemas.microsoft.com/office/drawing/2014/main" id="{927922AF-76C2-4D85-AF41-4026C36849BA}"/>
              </a:ext>
            </a:extLst>
          </p:cNvPr>
          <p:cNvCxnSpPr>
            <a:cxnSpLocks/>
            <a:stCxn id="91" idx="2"/>
            <a:endCxn id="164" idx="0"/>
          </p:cNvCxnSpPr>
          <p:nvPr/>
        </p:nvCxnSpPr>
        <p:spPr>
          <a:xfrm flipH="1">
            <a:off x="10236807" y="3513526"/>
            <a:ext cx="283" cy="43042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연결선: 꺾임 189">
            <a:extLst>
              <a:ext uri="{FF2B5EF4-FFF2-40B4-BE49-F238E27FC236}">
                <a16:creationId xmlns:a16="http://schemas.microsoft.com/office/drawing/2014/main" id="{2460E019-8F17-445E-80BD-276DD23E08EA}"/>
              </a:ext>
            </a:extLst>
          </p:cNvPr>
          <p:cNvCxnSpPr>
            <a:cxnSpLocks/>
            <a:stCxn id="164" idx="2"/>
            <a:endCxn id="106" idx="3"/>
          </p:cNvCxnSpPr>
          <p:nvPr/>
        </p:nvCxnSpPr>
        <p:spPr>
          <a:xfrm rot="5400000">
            <a:off x="8248189" y="2964676"/>
            <a:ext cx="286725" cy="3690513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연결선: 꺾임 192">
            <a:extLst>
              <a:ext uri="{FF2B5EF4-FFF2-40B4-BE49-F238E27FC236}">
                <a16:creationId xmlns:a16="http://schemas.microsoft.com/office/drawing/2014/main" id="{B5978275-83E7-4290-88ED-F47E2A9C9583}"/>
              </a:ext>
            </a:extLst>
          </p:cNvPr>
          <p:cNvCxnSpPr>
            <a:cxnSpLocks/>
            <a:stCxn id="152" idx="2"/>
            <a:endCxn id="106" idx="1"/>
          </p:cNvCxnSpPr>
          <p:nvPr/>
        </p:nvCxnSpPr>
        <p:spPr>
          <a:xfrm rot="16200000" flipH="1">
            <a:off x="3236469" y="3221790"/>
            <a:ext cx="266184" cy="3196825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41C9431-20D4-4D44-AB8C-575984620EF5}"/>
              </a:ext>
            </a:extLst>
          </p:cNvPr>
          <p:cNvSpPr txBox="1"/>
          <p:nvPr/>
        </p:nvSpPr>
        <p:spPr>
          <a:xfrm>
            <a:off x="3722850" y="3450523"/>
            <a:ext cx="1639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Submit Assignment </a:t>
            </a:r>
          </a:p>
          <a:p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CC3C909-684B-471E-8309-9F5DA9D94FB5}"/>
              </a:ext>
            </a:extLst>
          </p:cNvPr>
          <p:cNvSpPr txBox="1"/>
          <p:nvPr/>
        </p:nvSpPr>
        <p:spPr>
          <a:xfrm>
            <a:off x="6480447" y="3433210"/>
            <a:ext cx="1639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Answer Quiz</a:t>
            </a:r>
          </a:p>
          <a:p>
            <a:endParaRPr lang="en-US" dirty="0"/>
          </a:p>
        </p:txBody>
      </p:sp>
      <p:grpSp>
        <p:nvGrpSpPr>
          <p:cNvPr id="74" name="Group 87">
            <a:extLst>
              <a:ext uri="{FF2B5EF4-FFF2-40B4-BE49-F238E27FC236}">
                <a16:creationId xmlns:a16="http://schemas.microsoft.com/office/drawing/2014/main" id="{48C4C8F0-6513-4A68-B8A5-43ADEC65C71C}"/>
              </a:ext>
            </a:extLst>
          </p:cNvPr>
          <p:cNvGrpSpPr/>
          <p:nvPr/>
        </p:nvGrpSpPr>
        <p:grpSpPr>
          <a:xfrm>
            <a:off x="906121" y="1930918"/>
            <a:ext cx="1731318" cy="1604941"/>
            <a:chOff x="5687549" y="4266427"/>
            <a:chExt cx="1318333" cy="954246"/>
          </a:xfrm>
        </p:grpSpPr>
        <p:sp>
          <p:nvSpPr>
            <p:cNvPr id="75" name="Diamond 88">
              <a:extLst>
                <a:ext uri="{FF2B5EF4-FFF2-40B4-BE49-F238E27FC236}">
                  <a16:creationId xmlns:a16="http://schemas.microsoft.com/office/drawing/2014/main" id="{BFA6C1E1-AEF9-4334-B396-98E94E734ABF}"/>
                </a:ext>
              </a:extLst>
            </p:cNvPr>
            <p:cNvSpPr/>
            <p:nvPr/>
          </p:nvSpPr>
          <p:spPr>
            <a:xfrm>
              <a:off x="568754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E8AC0910-1378-4000-971C-3B3652FFF527}"/>
                </a:ext>
              </a:extLst>
            </p:cNvPr>
            <p:cNvSpPr txBox="1"/>
            <p:nvPr/>
          </p:nvSpPr>
          <p:spPr>
            <a:xfrm>
              <a:off x="5828386" y="4623126"/>
              <a:ext cx="1005503" cy="25468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1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time to upload to upload </a:t>
              </a:r>
            </a:p>
            <a:p>
              <a:pPr algn="ctr"/>
              <a:r>
                <a:rPr lang="en-US" sz="11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assignment</a:t>
              </a:r>
            </a:p>
          </p:txBody>
        </p: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A93D56F1-5C13-4F61-909B-AED0E8F4AB2A}"/>
              </a:ext>
            </a:extLst>
          </p:cNvPr>
          <p:cNvSpPr txBox="1"/>
          <p:nvPr/>
        </p:nvSpPr>
        <p:spPr>
          <a:xfrm>
            <a:off x="1815862" y="3495558"/>
            <a:ext cx="1639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Yes</a:t>
            </a:r>
          </a:p>
          <a:p>
            <a:endParaRPr lang="en-US" dirty="0"/>
          </a:p>
        </p:txBody>
      </p:sp>
      <p:grpSp>
        <p:nvGrpSpPr>
          <p:cNvPr id="90" name="Group 87">
            <a:extLst>
              <a:ext uri="{FF2B5EF4-FFF2-40B4-BE49-F238E27FC236}">
                <a16:creationId xmlns:a16="http://schemas.microsoft.com/office/drawing/2014/main" id="{8DD65044-9D7D-4B0A-9089-D9FBB2FC7949}"/>
              </a:ext>
            </a:extLst>
          </p:cNvPr>
          <p:cNvGrpSpPr/>
          <p:nvPr/>
        </p:nvGrpSpPr>
        <p:grpSpPr>
          <a:xfrm>
            <a:off x="9288719" y="1890719"/>
            <a:ext cx="1896742" cy="1622807"/>
            <a:chOff x="5687549" y="4266427"/>
            <a:chExt cx="1318333" cy="954246"/>
          </a:xfrm>
        </p:grpSpPr>
        <p:sp>
          <p:nvSpPr>
            <p:cNvPr id="91" name="Diamond 88">
              <a:extLst>
                <a:ext uri="{FF2B5EF4-FFF2-40B4-BE49-F238E27FC236}">
                  <a16:creationId xmlns:a16="http://schemas.microsoft.com/office/drawing/2014/main" id="{EBBC2ABA-2E14-4DCE-8682-275145EE06E8}"/>
                </a:ext>
              </a:extLst>
            </p:cNvPr>
            <p:cNvSpPr/>
            <p:nvPr/>
          </p:nvSpPr>
          <p:spPr>
            <a:xfrm>
              <a:off x="568754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A5A39F5C-1045-4EAD-9B0B-14DBCD2C46AF}"/>
                </a:ext>
              </a:extLst>
            </p:cNvPr>
            <p:cNvSpPr txBox="1"/>
            <p:nvPr/>
          </p:nvSpPr>
          <p:spPr>
            <a:xfrm>
              <a:off x="5828386" y="4623126"/>
              <a:ext cx="1005503" cy="29861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1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It is time to upload to attend quiz</a:t>
              </a:r>
            </a:p>
          </p:txBody>
        </p:sp>
      </p:grpSp>
      <p:grpSp>
        <p:nvGrpSpPr>
          <p:cNvPr id="102" name="Group 26">
            <a:extLst>
              <a:ext uri="{FF2B5EF4-FFF2-40B4-BE49-F238E27FC236}">
                <a16:creationId xmlns:a16="http://schemas.microsoft.com/office/drawing/2014/main" id="{BC525EB9-0B49-4099-88E1-B3DE5BA29612}"/>
              </a:ext>
            </a:extLst>
          </p:cNvPr>
          <p:cNvGrpSpPr/>
          <p:nvPr/>
        </p:nvGrpSpPr>
        <p:grpSpPr>
          <a:xfrm>
            <a:off x="8310953" y="6132192"/>
            <a:ext cx="1570721" cy="414015"/>
            <a:chOff x="7497626" y="5865807"/>
            <a:chExt cx="1680348" cy="442911"/>
          </a:xfrm>
        </p:grpSpPr>
        <p:sp>
          <p:nvSpPr>
            <p:cNvPr id="103" name="Rounded Rectangle 62">
              <a:extLst>
                <a:ext uri="{FF2B5EF4-FFF2-40B4-BE49-F238E27FC236}">
                  <a16:creationId xmlns:a16="http://schemas.microsoft.com/office/drawing/2014/main" id="{CDE1E762-D231-44C5-8794-F7A31DE66057}"/>
                </a:ext>
              </a:extLst>
            </p:cNvPr>
            <p:cNvSpPr/>
            <p:nvPr/>
          </p:nvSpPr>
          <p:spPr>
            <a:xfrm>
              <a:off x="7497626" y="5865807"/>
              <a:ext cx="1680348" cy="442911"/>
            </a:xfrm>
            <a:prstGeom prst="roundRect">
              <a:avLst>
                <a:gd name="adj" fmla="val 50000"/>
              </a:avLst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573F4DC8-73E9-4B52-98E0-AFB7226497DE}"/>
                </a:ext>
              </a:extLst>
            </p:cNvPr>
            <p:cNvSpPr txBox="1"/>
            <p:nvPr/>
          </p:nvSpPr>
          <p:spPr>
            <a:xfrm>
              <a:off x="7963608" y="5972029"/>
              <a:ext cx="748383" cy="23048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4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FINISH</a:t>
              </a:r>
            </a:p>
          </p:txBody>
        </p:sp>
      </p:grpSp>
      <p:grpSp>
        <p:nvGrpSpPr>
          <p:cNvPr id="105" name="Group 87">
            <a:extLst>
              <a:ext uri="{FF2B5EF4-FFF2-40B4-BE49-F238E27FC236}">
                <a16:creationId xmlns:a16="http://schemas.microsoft.com/office/drawing/2014/main" id="{9E1C5CAD-37C1-43B8-A882-CF4563995CDA}"/>
              </a:ext>
            </a:extLst>
          </p:cNvPr>
          <p:cNvGrpSpPr/>
          <p:nvPr/>
        </p:nvGrpSpPr>
        <p:grpSpPr>
          <a:xfrm>
            <a:off x="4967974" y="4221523"/>
            <a:ext cx="1578320" cy="1463543"/>
            <a:chOff x="5665869" y="4266427"/>
            <a:chExt cx="1318333" cy="954246"/>
          </a:xfrm>
        </p:grpSpPr>
        <p:sp>
          <p:nvSpPr>
            <p:cNvPr id="106" name="Diamond 88">
              <a:extLst>
                <a:ext uri="{FF2B5EF4-FFF2-40B4-BE49-F238E27FC236}">
                  <a16:creationId xmlns:a16="http://schemas.microsoft.com/office/drawing/2014/main" id="{8DA97AE8-74E9-496A-B99C-591B517B7BE6}"/>
                </a:ext>
              </a:extLst>
            </p:cNvPr>
            <p:cNvSpPr/>
            <p:nvPr/>
          </p:nvSpPr>
          <p:spPr>
            <a:xfrm>
              <a:off x="566586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D006EE2-2D19-41CE-A577-41A36C0625FF}"/>
                </a:ext>
              </a:extLst>
            </p:cNvPr>
            <p:cNvSpPr txBox="1"/>
            <p:nvPr/>
          </p:nvSpPr>
          <p:spPr>
            <a:xfrm>
              <a:off x="5822283" y="4557723"/>
              <a:ext cx="1005503" cy="41277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ID" sz="11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Satisfied all course completion  condition</a:t>
              </a:r>
              <a:endParaRPr lang="en-US" sz="90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09" name="Straight Arrow Connector 29">
            <a:extLst>
              <a:ext uri="{FF2B5EF4-FFF2-40B4-BE49-F238E27FC236}">
                <a16:creationId xmlns:a16="http://schemas.microsoft.com/office/drawing/2014/main" id="{A55DDA7B-437B-44C0-8F74-F0D2723D5988}"/>
              </a:ext>
            </a:extLst>
          </p:cNvPr>
          <p:cNvCxnSpPr>
            <a:cxnSpLocks/>
            <a:stCxn id="106" idx="2"/>
            <a:endCxn id="127" idx="0"/>
          </p:cNvCxnSpPr>
          <p:nvPr/>
        </p:nvCxnSpPr>
        <p:spPr>
          <a:xfrm flipH="1">
            <a:off x="5752356" y="5685066"/>
            <a:ext cx="4778" cy="302742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1027A419-D99B-4E2F-90A8-B4292C07F0FA}"/>
              </a:ext>
            </a:extLst>
          </p:cNvPr>
          <p:cNvSpPr txBox="1"/>
          <p:nvPr/>
        </p:nvSpPr>
        <p:spPr>
          <a:xfrm>
            <a:off x="5827811" y="5670460"/>
            <a:ext cx="1639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Yes</a:t>
            </a:r>
          </a:p>
          <a:p>
            <a:endParaRPr lang="en-US" dirty="0"/>
          </a:p>
        </p:txBody>
      </p:sp>
      <p:grpSp>
        <p:nvGrpSpPr>
          <p:cNvPr id="126" name="Group 18">
            <a:extLst>
              <a:ext uri="{FF2B5EF4-FFF2-40B4-BE49-F238E27FC236}">
                <a16:creationId xmlns:a16="http://schemas.microsoft.com/office/drawing/2014/main" id="{B64EBB87-AE9C-4CB9-B7A1-833CB5FA3FF0}"/>
              </a:ext>
            </a:extLst>
          </p:cNvPr>
          <p:cNvGrpSpPr/>
          <p:nvPr/>
        </p:nvGrpSpPr>
        <p:grpSpPr>
          <a:xfrm>
            <a:off x="4331325" y="5987808"/>
            <a:ext cx="2842062" cy="722618"/>
            <a:chOff x="7640915" y="3147109"/>
            <a:chExt cx="1404659" cy="749387"/>
          </a:xfrm>
        </p:grpSpPr>
        <p:sp>
          <p:nvSpPr>
            <p:cNvPr id="127" name="Rectangle 10">
              <a:extLst>
                <a:ext uri="{FF2B5EF4-FFF2-40B4-BE49-F238E27FC236}">
                  <a16:creationId xmlns:a16="http://schemas.microsoft.com/office/drawing/2014/main" id="{DB4E8424-86C2-4AE6-939F-FA4BA0A1082B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C867F11E-52B3-467C-9401-8336A110E267}"/>
                </a:ext>
              </a:extLst>
            </p:cNvPr>
            <p:cNvSpPr txBox="1"/>
            <p:nvPr/>
          </p:nvSpPr>
          <p:spPr>
            <a:xfrm>
              <a:off x="7872176" y="3331381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Get a certificate of completed course  </a:t>
              </a:r>
            </a:p>
          </p:txBody>
        </p:sp>
      </p:grpSp>
      <p:cxnSp>
        <p:nvCxnSpPr>
          <p:cNvPr id="129" name="Straight Arrow Connector 57">
            <a:extLst>
              <a:ext uri="{FF2B5EF4-FFF2-40B4-BE49-F238E27FC236}">
                <a16:creationId xmlns:a16="http://schemas.microsoft.com/office/drawing/2014/main" id="{865EEF8A-76E8-460B-AD24-80927D1381F1}"/>
              </a:ext>
            </a:extLst>
          </p:cNvPr>
          <p:cNvCxnSpPr>
            <a:cxnSpLocks/>
            <a:stCxn id="127" idx="3"/>
          </p:cNvCxnSpPr>
          <p:nvPr/>
        </p:nvCxnSpPr>
        <p:spPr>
          <a:xfrm>
            <a:off x="7173387" y="6349117"/>
            <a:ext cx="1142457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8A184B96-B6B1-45BE-865D-BB45365C0299}"/>
              </a:ext>
            </a:extLst>
          </p:cNvPr>
          <p:cNvSpPr txBox="1"/>
          <p:nvPr/>
        </p:nvSpPr>
        <p:spPr>
          <a:xfrm>
            <a:off x="9794947" y="3506898"/>
            <a:ext cx="1639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Yes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67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988534" y="49018"/>
            <a:ext cx="1570722" cy="414015"/>
          </a:xfrm>
          <a:prstGeom prst="roundRect">
            <a:avLst>
              <a:gd name="adj" fmla="val 50000"/>
            </a:avLst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cxnSpLocks/>
          </p:cNvCxnSpPr>
          <p:nvPr/>
        </p:nvCxnSpPr>
        <p:spPr>
          <a:xfrm>
            <a:off x="5771420" y="469835"/>
            <a:ext cx="2472" cy="22252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74EEF650-2BEE-46C6-8F3A-0C1809C533A1}"/>
              </a:ext>
            </a:extLst>
          </p:cNvPr>
          <p:cNvSpPr txBox="1"/>
          <p:nvPr/>
        </p:nvSpPr>
        <p:spPr>
          <a:xfrm>
            <a:off x="5426560" y="126032"/>
            <a:ext cx="694670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START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358209" y="694164"/>
            <a:ext cx="2842062" cy="722618"/>
            <a:chOff x="7640915" y="3147109"/>
            <a:chExt cx="1404659" cy="749387"/>
          </a:xfrm>
        </p:grpSpPr>
        <p:sp>
          <p:nvSpPr>
            <p:cNvPr id="11" name="Rectangle 10"/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4EEF650-2BEE-46C6-8F3A-0C1809C533A1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Go to “My course” section  and access the specified course 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51306" y="6131061"/>
            <a:ext cx="1570722" cy="414015"/>
            <a:chOff x="7497626" y="5865813"/>
            <a:chExt cx="1680348" cy="442911"/>
          </a:xfrm>
        </p:grpSpPr>
        <p:sp>
          <p:nvSpPr>
            <p:cNvPr id="63" name="Rounded Rectangle 62"/>
            <p:cNvSpPr/>
            <p:nvPr/>
          </p:nvSpPr>
          <p:spPr>
            <a:xfrm>
              <a:off x="7497626" y="5865813"/>
              <a:ext cx="1680348" cy="442911"/>
            </a:xfrm>
            <a:prstGeom prst="roundRect">
              <a:avLst>
                <a:gd name="adj" fmla="val 50000"/>
              </a:avLst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4EEF650-2BEE-46C6-8F3A-0C1809C533A1}"/>
                </a:ext>
              </a:extLst>
            </p:cNvPr>
            <p:cNvSpPr txBox="1"/>
            <p:nvPr/>
          </p:nvSpPr>
          <p:spPr>
            <a:xfrm>
              <a:off x="7963608" y="5972029"/>
              <a:ext cx="748383" cy="23048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4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FINISH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40115" y="0"/>
            <a:ext cx="4423006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Course Management Process flow for Teacher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51" name="Rectangle 50"/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18">
            <a:extLst>
              <a:ext uri="{FF2B5EF4-FFF2-40B4-BE49-F238E27FC236}">
                <a16:creationId xmlns:a16="http://schemas.microsoft.com/office/drawing/2014/main" id="{A65C103B-61F2-49A4-A9E6-DD86A16B18C5}"/>
              </a:ext>
            </a:extLst>
          </p:cNvPr>
          <p:cNvGrpSpPr/>
          <p:nvPr/>
        </p:nvGrpSpPr>
        <p:grpSpPr>
          <a:xfrm>
            <a:off x="4355335" y="1744675"/>
            <a:ext cx="2842062" cy="800128"/>
            <a:chOff x="7640915" y="3147109"/>
            <a:chExt cx="1404659" cy="754335"/>
          </a:xfrm>
        </p:grpSpPr>
        <p:sp>
          <p:nvSpPr>
            <p:cNvPr id="66" name="Rectangle 10">
              <a:extLst>
                <a:ext uri="{FF2B5EF4-FFF2-40B4-BE49-F238E27FC236}">
                  <a16:creationId xmlns:a16="http://schemas.microsoft.com/office/drawing/2014/main" id="{6A0E75F4-449D-4D8B-86D3-F177387E8BB7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4FDDD52-BD57-40A9-81C0-3D85F7A1205D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69638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Select a  topic  to add content and click add Recourse or an Activity or</a:t>
              </a:r>
            </a:p>
          </p:txBody>
        </p:sp>
      </p:grpSp>
      <p:grpSp>
        <p:nvGrpSpPr>
          <p:cNvPr id="68" name="Group 18">
            <a:extLst>
              <a:ext uri="{FF2B5EF4-FFF2-40B4-BE49-F238E27FC236}">
                <a16:creationId xmlns:a16="http://schemas.microsoft.com/office/drawing/2014/main" id="{CDF0349E-5443-49E6-9837-D47414CBCFCB}"/>
              </a:ext>
            </a:extLst>
          </p:cNvPr>
          <p:cNvGrpSpPr/>
          <p:nvPr/>
        </p:nvGrpSpPr>
        <p:grpSpPr>
          <a:xfrm>
            <a:off x="4352866" y="2883644"/>
            <a:ext cx="2842062" cy="1187353"/>
            <a:chOff x="7628779" y="3161442"/>
            <a:chExt cx="1404659" cy="749387"/>
          </a:xfrm>
        </p:grpSpPr>
        <p:sp>
          <p:nvSpPr>
            <p:cNvPr id="69" name="Rectangle 10">
              <a:extLst>
                <a:ext uri="{FF2B5EF4-FFF2-40B4-BE49-F238E27FC236}">
                  <a16:creationId xmlns:a16="http://schemas.microsoft.com/office/drawing/2014/main" id="{4FBD6B8A-6F19-4A84-8998-7F62D39CA309}"/>
                </a:ext>
              </a:extLst>
            </p:cNvPr>
            <p:cNvSpPr/>
            <p:nvPr/>
          </p:nvSpPr>
          <p:spPr>
            <a:xfrm>
              <a:off x="7628779" y="3161442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5E2072F5-96AA-43A6-9427-75CF8D5711F7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8275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Select a required Activity like Quiz, Assignment/Selects a required Resource like File or Folder</a:t>
              </a:r>
            </a:p>
          </p:txBody>
        </p:sp>
      </p:grpSp>
      <p:cxnSp>
        <p:nvCxnSpPr>
          <p:cNvPr id="71" name="Straight Arrow Connector 29">
            <a:extLst>
              <a:ext uri="{FF2B5EF4-FFF2-40B4-BE49-F238E27FC236}">
                <a16:creationId xmlns:a16="http://schemas.microsoft.com/office/drawing/2014/main" id="{D2CE6059-7546-40AE-9D31-A852AA8A4E6C}"/>
              </a:ext>
            </a:extLst>
          </p:cNvPr>
          <p:cNvCxnSpPr>
            <a:cxnSpLocks/>
          </p:cNvCxnSpPr>
          <p:nvPr/>
        </p:nvCxnSpPr>
        <p:spPr>
          <a:xfrm flipH="1">
            <a:off x="5773897" y="1444836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29">
            <a:extLst>
              <a:ext uri="{FF2B5EF4-FFF2-40B4-BE49-F238E27FC236}">
                <a16:creationId xmlns:a16="http://schemas.microsoft.com/office/drawing/2014/main" id="{115B7275-35D4-4149-9749-43DD1C29C836}"/>
              </a:ext>
            </a:extLst>
          </p:cNvPr>
          <p:cNvCxnSpPr>
            <a:cxnSpLocks/>
          </p:cNvCxnSpPr>
          <p:nvPr/>
        </p:nvCxnSpPr>
        <p:spPr>
          <a:xfrm flipH="1">
            <a:off x="5773897" y="2594669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Group 87">
            <a:extLst>
              <a:ext uri="{FF2B5EF4-FFF2-40B4-BE49-F238E27FC236}">
                <a16:creationId xmlns:a16="http://schemas.microsoft.com/office/drawing/2014/main" id="{C894B2DD-BDB2-4F74-A34B-58A4FDF56599}"/>
              </a:ext>
            </a:extLst>
          </p:cNvPr>
          <p:cNvGrpSpPr/>
          <p:nvPr/>
        </p:nvGrpSpPr>
        <p:grpSpPr>
          <a:xfrm>
            <a:off x="5081239" y="4435767"/>
            <a:ext cx="1385309" cy="1068749"/>
            <a:chOff x="5665869" y="4266427"/>
            <a:chExt cx="1318333" cy="954246"/>
          </a:xfrm>
        </p:grpSpPr>
        <p:sp>
          <p:nvSpPr>
            <p:cNvPr id="114" name="Diamond 88">
              <a:extLst>
                <a:ext uri="{FF2B5EF4-FFF2-40B4-BE49-F238E27FC236}">
                  <a16:creationId xmlns:a16="http://schemas.microsoft.com/office/drawing/2014/main" id="{8E5184D5-B61F-4FC1-AA24-F2BC530CC9AC}"/>
                </a:ext>
              </a:extLst>
            </p:cNvPr>
            <p:cNvSpPr/>
            <p:nvPr/>
          </p:nvSpPr>
          <p:spPr>
            <a:xfrm>
              <a:off x="566586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4600203A-E221-47C4-94D9-E0366D7D96EB}"/>
                </a:ext>
              </a:extLst>
            </p:cNvPr>
            <p:cNvSpPr txBox="1"/>
            <p:nvPr/>
          </p:nvSpPr>
          <p:spPr>
            <a:xfrm>
              <a:off x="5822283" y="4557723"/>
              <a:ext cx="1005503" cy="430887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ID" sz="140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Check option</a:t>
              </a:r>
              <a:endParaRPr lang="en-US" sz="90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16" name="연결선: 꺾임 115">
            <a:extLst>
              <a:ext uri="{FF2B5EF4-FFF2-40B4-BE49-F238E27FC236}">
                <a16:creationId xmlns:a16="http://schemas.microsoft.com/office/drawing/2014/main" id="{2B9084B3-3841-4FED-9405-81BB0357AB73}"/>
              </a:ext>
            </a:extLst>
          </p:cNvPr>
          <p:cNvCxnSpPr>
            <a:cxnSpLocks/>
            <a:stCxn id="114" idx="3"/>
            <a:endCxn id="118" idx="1"/>
          </p:cNvCxnSpPr>
          <p:nvPr/>
        </p:nvCxnSpPr>
        <p:spPr>
          <a:xfrm flipV="1">
            <a:off x="6466548" y="1110572"/>
            <a:ext cx="2349511" cy="385957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8">
            <a:extLst>
              <a:ext uri="{FF2B5EF4-FFF2-40B4-BE49-F238E27FC236}">
                <a16:creationId xmlns:a16="http://schemas.microsoft.com/office/drawing/2014/main" id="{33FCAB5A-63C5-4E9A-AB51-70559621AFD5}"/>
              </a:ext>
            </a:extLst>
          </p:cNvPr>
          <p:cNvGrpSpPr/>
          <p:nvPr/>
        </p:nvGrpSpPr>
        <p:grpSpPr>
          <a:xfrm>
            <a:off x="8816059" y="749263"/>
            <a:ext cx="2842062" cy="722618"/>
            <a:chOff x="7640915" y="3147109"/>
            <a:chExt cx="1404659" cy="749387"/>
          </a:xfrm>
        </p:grpSpPr>
        <p:sp>
          <p:nvSpPr>
            <p:cNvPr id="118" name="Rectangle 10">
              <a:extLst>
                <a:ext uri="{FF2B5EF4-FFF2-40B4-BE49-F238E27FC236}">
                  <a16:creationId xmlns:a16="http://schemas.microsoft.com/office/drawing/2014/main" id="{38F4066E-E1BC-40BD-B3E7-B6CBC32AA9EB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AD0A9D0D-E36A-442A-A10C-B756B242C392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Choose the assignment or quiz to be defined  </a:t>
              </a:r>
            </a:p>
          </p:txBody>
        </p:sp>
      </p:grpSp>
      <p:cxnSp>
        <p:nvCxnSpPr>
          <p:cNvPr id="120" name="Straight Arrow Connector 29">
            <a:extLst>
              <a:ext uri="{FF2B5EF4-FFF2-40B4-BE49-F238E27FC236}">
                <a16:creationId xmlns:a16="http://schemas.microsoft.com/office/drawing/2014/main" id="{D720AB99-A907-4183-8AD6-3B4A8BE1D1D5}"/>
              </a:ext>
            </a:extLst>
          </p:cNvPr>
          <p:cNvCxnSpPr>
            <a:cxnSpLocks/>
          </p:cNvCxnSpPr>
          <p:nvPr/>
        </p:nvCxnSpPr>
        <p:spPr>
          <a:xfrm flipH="1">
            <a:off x="10219351" y="1478401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8">
            <a:extLst>
              <a:ext uri="{FF2B5EF4-FFF2-40B4-BE49-F238E27FC236}">
                <a16:creationId xmlns:a16="http://schemas.microsoft.com/office/drawing/2014/main" id="{E1AD078C-791A-47DB-9E9E-BD06F4552EA4}"/>
              </a:ext>
            </a:extLst>
          </p:cNvPr>
          <p:cNvGrpSpPr/>
          <p:nvPr/>
        </p:nvGrpSpPr>
        <p:grpSpPr>
          <a:xfrm>
            <a:off x="8809666" y="1775337"/>
            <a:ext cx="2842062" cy="722618"/>
            <a:chOff x="7640915" y="3147109"/>
            <a:chExt cx="1404659" cy="749387"/>
          </a:xfrm>
        </p:grpSpPr>
        <p:sp>
          <p:nvSpPr>
            <p:cNvPr id="122" name="Rectangle 10">
              <a:extLst>
                <a:ext uri="{FF2B5EF4-FFF2-40B4-BE49-F238E27FC236}">
                  <a16:creationId xmlns:a16="http://schemas.microsoft.com/office/drawing/2014/main" id="{CC439740-619D-4522-A92C-77DEB9212CED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DF32832-1234-4D00-AA9B-548E247B4EE4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Define start/end Date and other required information</a:t>
              </a:r>
            </a:p>
          </p:txBody>
        </p:sp>
      </p:grpSp>
      <p:cxnSp>
        <p:nvCxnSpPr>
          <p:cNvPr id="138" name="Straight Arrow Connector 29">
            <a:extLst>
              <a:ext uri="{FF2B5EF4-FFF2-40B4-BE49-F238E27FC236}">
                <a16:creationId xmlns:a16="http://schemas.microsoft.com/office/drawing/2014/main" id="{76C726DD-5FC9-427A-A029-FA0DF1BBDA1B}"/>
              </a:ext>
            </a:extLst>
          </p:cNvPr>
          <p:cNvCxnSpPr>
            <a:cxnSpLocks/>
          </p:cNvCxnSpPr>
          <p:nvPr/>
        </p:nvCxnSpPr>
        <p:spPr>
          <a:xfrm flipH="1">
            <a:off x="5773894" y="4101353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8">
            <a:extLst>
              <a:ext uri="{FF2B5EF4-FFF2-40B4-BE49-F238E27FC236}">
                <a16:creationId xmlns:a16="http://schemas.microsoft.com/office/drawing/2014/main" id="{936F3FAF-B180-45CC-80EA-3CA09EB07823}"/>
              </a:ext>
            </a:extLst>
          </p:cNvPr>
          <p:cNvGrpSpPr/>
          <p:nvPr/>
        </p:nvGrpSpPr>
        <p:grpSpPr>
          <a:xfrm>
            <a:off x="363171" y="901663"/>
            <a:ext cx="2842062" cy="722618"/>
            <a:chOff x="7640915" y="3147109"/>
            <a:chExt cx="1404659" cy="749387"/>
          </a:xfrm>
        </p:grpSpPr>
        <p:sp>
          <p:nvSpPr>
            <p:cNvPr id="141" name="Rectangle 10">
              <a:extLst>
                <a:ext uri="{FF2B5EF4-FFF2-40B4-BE49-F238E27FC236}">
                  <a16:creationId xmlns:a16="http://schemas.microsoft.com/office/drawing/2014/main" id="{C9F7B95C-6EEC-438E-B0B4-CD254616D092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DB8DCA1B-567D-4B05-94CD-7DDA8EA8E071}"/>
                </a:ext>
              </a:extLst>
            </p:cNvPr>
            <p:cNvSpPr txBox="1"/>
            <p:nvPr/>
          </p:nvSpPr>
          <p:spPr>
            <a:xfrm>
              <a:off x="7851994" y="3292987"/>
              <a:ext cx="909422" cy="383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Choose upload file option</a:t>
              </a:r>
            </a:p>
          </p:txBody>
        </p:sp>
      </p:grpSp>
      <p:cxnSp>
        <p:nvCxnSpPr>
          <p:cNvPr id="143" name="Straight Arrow Connector 29">
            <a:extLst>
              <a:ext uri="{FF2B5EF4-FFF2-40B4-BE49-F238E27FC236}">
                <a16:creationId xmlns:a16="http://schemas.microsoft.com/office/drawing/2014/main" id="{925B4CF2-9126-4D74-B676-4CAC174342D9}"/>
              </a:ext>
            </a:extLst>
          </p:cNvPr>
          <p:cNvCxnSpPr>
            <a:cxnSpLocks/>
          </p:cNvCxnSpPr>
          <p:nvPr/>
        </p:nvCxnSpPr>
        <p:spPr>
          <a:xfrm flipH="1">
            <a:off x="1766463" y="1630801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8">
            <a:extLst>
              <a:ext uri="{FF2B5EF4-FFF2-40B4-BE49-F238E27FC236}">
                <a16:creationId xmlns:a16="http://schemas.microsoft.com/office/drawing/2014/main" id="{3EBC005C-B49A-4106-8DFB-6B83F8CE8605}"/>
              </a:ext>
            </a:extLst>
          </p:cNvPr>
          <p:cNvGrpSpPr/>
          <p:nvPr/>
        </p:nvGrpSpPr>
        <p:grpSpPr>
          <a:xfrm>
            <a:off x="306748" y="3268532"/>
            <a:ext cx="2855297" cy="974769"/>
            <a:chOff x="7595584" y="3147109"/>
            <a:chExt cx="1404659" cy="749387"/>
          </a:xfrm>
        </p:grpSpPr>
        <p:sp>
          <p:nvSpPr>
            <p:cNvPr id="145" name="Rectangle 10">
              <a:extLst>
                <a:ext uri="{FF2B5EF4-FFF2-40B4-BE49-F238E27FC236}">
                  <a16:creationId xmlns:a16="http://schemas.microsoft.com/office/drawing/2014/main" id="{DEB6DBDB-6F41-442C-A626-52972BA181B6}"/>
                </a:ext>
              </a:extLst>
            </p:cNvPr>
            <p:cNvSpPr/>
            <p:nvPr/>
          </p:nvSpPr>
          <p:spPr>
            <a:xfrm>
              <a:off x="7595584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A9E939C3-AC2B-4AA5-A78C-E362F234B77D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67873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Provide details information such as name , description and appearance  </a:t>
              </a:r>
            </a:p>
          </p:txBody>
        </p:sp>
      </p:grpSp>
      <p:cxnSp>
        <p:nvCxnSpPr>
          <p:cNvPr id="147" name="Straight Arrow Connector 29">
            <a:extLst>
              <a:ext uri="{FF2B5EF4-FFF2-40B4-BE49-F238E27FC236}">
                <a16:creationId xmlns:a16="http://schemas.microsoft.com/office/drawing/2014/main" id="{C2C1E7D1-9E6E-4A01-B82E-61A7F5C9290E}"/>
              </a:ext>
            </a:extLst>
          </p:cNvPr>
          <p:cNvCxnSpPr>
            <a:cxnSpLocks/>
          </p:cNvCxnSpPr>
          <p:nvPr/>
        </p:nvCxnSpPr>
        <p:spPr>
          <a:xfrm flipH="1">
            <a:off x="1710270" y="4298335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Group 18">
            <a:extLst>
              <a:ext uri="{FF2B5EF4-FFF2-40B4-BE49-F238E27FC236}">
                <a16:creationId xmlns:a16="http://schemas.microsoft.com/office/drawing/2014/main" id="{16391A82-D633-4B8E-9140-E19D9CCD1AE6}"/>
              </a:ext>
            </a:extLst>
          </p:cNvPr>
          <p:cNvGrpSpPr/>
          <p:nvPr/>
        </p:nvGrpSpPr>
        <p:grpSpPr>
          <a:xfrm>
            <a:off x="289852" y="4601215"/>
            <a:ext cx="2842062" cy="722618"/>
            <a:chOff x="7613143" y="2499676"/>
            <a:chExt cx="1404659" cy="749387"/>
          </a:xfrm>
        </p:grpSpPr>
        <p:sp>
          <p:nvSpPr>
            <p:cNvPr id="152" name="Rectangle 10">
              <a:extLst>
                <a:ext uri="{FF2B5EF4-FFF2-40B4-BE49-F238E27FC236}">
                  <a16:creationId xmlns:a16="http://schemas.microsoft.com/office/drawing/2014/main" id="{94C71140-E106-4F1B-B974-2A8036501B41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341D8E1B-55FC-409E-A9D5-0A1275D5781A}"/>
                </a:ext>
              </a:extLst>
            </p:cNvPr>
            <p:cNvSpPr txBox="1"/>
            <p:nvPr/>
          </p:nvSpPr>
          <p:spPr>
            <a:xfrm>
              <a:off x="7824838" y="2714675"/>
              <a:ext cx="909422" cy="191507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Click save </a:t>
              </a:r>
            </a:p>
          </p:txBody>
        </p:sp>
      </p:grpSp>
      <p:cxnSp>
        <p:nvCxnSpPr>
          <p:cNvPr id="154" name="연결선: 꺾임 153">
            <a:extLst>
              <a:ext uri="{FF2B5EF4-FFF2-40B4-BE49-F238E27FC236}">
                <a16:creationId xmlns:a16="http://schemas.microsoft.com/office/drawing/2014/main" id="{CE34F7F3-3A9C-4927-B196-ADF8B981E829}"/>
              </a:ext>
            </a:extLst>
          </p:cNvPr>
          <p:cNvCxnSpPr>
            <a:cxnSpLocks/>
            <a:stCxn id="114" idx="1"/>
            <a:endCxn id="141" idx="3"/>
          </p:cNvCxnSpPr>
          <p:nvPr/>
        </p:nvCxnSpPr>
        <p:spPr>
          <a:xfrm rot="10800000">
            <a:off x="3205233" y="1262972"/>
            <a:ext cx="1876006" cy="3707170"/>
          </a:xfrm>
          <a:prstGeom prst="bentConnector3">
            <a:avLst>
              <a:gd name="adj1" fmla="val 59824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8">
            <a:extLst>
              <a:ext uri="{FF2B5EF4-FFF2-40B4-BE49-F238E27FC236}">
                <a16:creationId xmlns:a16="http://schemas.microsoft.com/office/drawing/2014/main" id="{5E6F3F46-6F99-4850-9BB4-EFF05311BAFC}"/>
              </a:ext>
            </a:extLst>
          </p:cNvPr>
          <p:cNvGrpSpPr/>
          <p:nvPr/>
        </p:nvGrpSpPr>
        <p:grpSpPr>
          <a:xfrm>
            <a:off x="8780337" y="2846627"/>
            <a:ext cx="2842062" cy="722618"/>
            <a:chOff x="7640915" y="3147109"/>
            <a:chExt cx="1404659" cy="749387"/>
          </a:xfrm>
        </p:grpSpPr>
        <p:sp>
          <p:nvSpPr>
            <p:cNvPr id="161" name="Rectangle 10">
              <a:extLst>
                <a:ext uri="{FF2B5EF4-FFF2-40B4-BE49-F238E27FC236}">
                  <a16:creationId xmlns:a16="http://schemas.microsoft.com/office/drawing/2014/main" id="{67D319C8-A7E6-4710-BF99-C15BD462CE2D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5F494E3B-E9EF-4285-B12F-10A57F1EB777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Add question manually or from Question Bank </a:t>
              </a:r>
            </a:p>
          </p:txBody>
        </p:sp>
      </p:grpSp>
      <p:grpSp>
        <p:nvGrpSpPr>
          <p:cNvPr id="163" name="Group 18">
            <a:extLst>
              <a:ext uri="{FF2B5EF4-FFF2-40B4-BE49-F238E27FC236}">
                <a16:creationId xmlns:a16="http://schemas.microsoft.com/office/drawing/2014/main" id="{4E53D9A2-C74A-4214-BE2A-3A9BDFAF1828}"/>
              </a:ext>
            </a:extLst>
          </p:cNvPr>
          <p:cNvGrpSpPr/>
          <p:nvPr/>
        </p:nvGrpSpPr>
        <p:grpSpPr>
          <a:xfrm>
            <a:off x="8780336" y="3929776"/>
            <a:ext cx="2842062" cy="722618"/>
            <a:chOff x="7640915" y="3147109"/>
            <a:chExt cx="1404659" cy="749387"/>
          </a:xfrm>
        </p:grpSpPr>
        <p:sp>
          <p:nvSpPr>
            <p:cNvPr id="164" name="Rectangle 10">
              <a:extLst>
                <a:ext uri="{FF2B5EF4-FFF2-40B4-BE49-F238E27FC236}">
                  <a16:creationId xmlns:a16="http://schemas.microsoft.com/office/drawing/2014/main" id="{6EBE245B-D3FB-420E-ADD8-7F770CBF2C91}"/>
                </a:ext>
              </a:extLst>
            </p:cNvPr>
            <p:cNvSpPr/>
            <p:nvPr/>
          </p:nvSpPr>
          <p:spPr>
            <a:xfrm>
              <a:off x="7640915" y="3147109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A03AD023-B359-4BDD-B2EB-0D80CB0644E0}"/>
                </a:ext>
              </a:extLst>
            </p:cNvPr>
            <p:cNvSpPr txBox="1"/>
            <p:nvPr/>
          </p:nvSpPr>
          <p:spPr>
            <a:xfrm>
              <a:off x="7888533" y="3205056"/>
              <a:ext cx="909422" cy="574520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Provide grading information, question type</a:t>
              </a:r>
            </a:p>
          </p:txBody>
        </p:sp>
      </p:grpSp>
      <p:cxnSp>
        <p:nvCxnSpPr>
          <p:cNvPr id="166" name="Straight Arrow Connector 57">
            <a:extLst>
              <a:ext uri="{FF2B5EF4-FFF2-40B4-BE49-F238E27FC236}">
                <a16:creationId xmlns:a16="http://schemas.microsoft.com/office/drawing/2014/main" id="{DB6C4C5A-3CF5-40C8-A453-FD0B252C86C3}"/>
              </a:ext>
            </a:extLst>
          </p:cNvPr>
          <p:cNvCxnSpPr/>
          <p:nvPr/>
        </p:nvCxnSpPr>
        <p:spPr>
          <a:xfrm flipH="1">
            <a:off x="10238529" y="2510940"/>
            <a:ext cx="1" cy="30875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57">
            <a:extLst>
              <a:ext uri="{FF2B5EF4-FFF2-40B4-BE49-F238E27FC236}">
                <a16:creationId xmlns:a16="http://schemas.microsoft.com/office/drawing/2014/main" id="{927922AF-76C2-4D85-AF41-4026C36849BA}"/>
              </a:ext>
            </a:extLst>
          </p:cNvPr>
          <p:cNvCxnSpPr>
            <a:cxnSpLocks/>
          </p:cNvCxnSpPr>
          <p:nvPr/>
        </p:nvCxnSpPr>
        <p:spPr>
          <a:xfrm flipH="1">
            <a:off x="10231480" y="3580442"/>
            <a:ext cx="1" cy="30875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ight Arrow 30">
            <a:extLst>
              <a:ext uri="{FF2B5EF4-FFF2-40B4-BE49-F238E27FC236}">
                <a16:creationId xmlns:a16="http://schemas.microsoft.com/office/drawing/2014/main" id="{3B49A71A-9611-49C6-9F90-E0A6D04DFC5C}"/>
              </a:ext>
            </a:extLst>
          </p:cNvPr>
          <p:cNvSpPr/>
          <p:nvPr/>
        </p:nvSpPr>
        <p:spPr>
          <a:xfrm>
            <a:off x="6566000" y="4601642"/>
            <a:ext cx="894839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Activity </a:t>
            </a:r>
          </a:p>
        </p:txBody>
      </p:sp>
      <p:sp>
        <p:nvSpPr>
          <p:cNvPr id="182" name="Right Arrow 30">
            <a:extLst>
              <a:ext uri="{FF2B5EF4-FFF2-40B4-BE49-F238E27FC236}">
                <a16:creationId xmlns:a16="http://schemas.microsoft.com/office/drawing/2014/main" id="{05A77DF1-B78C-4624-9288-C4C165728DCC}"/>
              </a:ext>
            </a:extLst>
          </p:cNvPr>
          <p:cNvSpPr/>
          <p:nvPr/>
        </p:nvSpPr>
        <p:spPr>
          <a:xfrm>
            <a:off x="6566000" y="5050645"/>
            <a:ext cx="894839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Quiz  </a:t>
            </a:r>
          </a:p>
        </p:txBody>
      </p:sp>
      <p:sp>
        <p:nvSpPr>
          <p:cNvPr id="186" name="Right Arrow 30">
            <a:extLst>
              <a:ext uri="{FF2B5EF4-FFF2-40B4-BE49-F238E27FC236}">
                <a16:creationId xmlns:a16="http://schemas.microsoft.com/office/drawing/2014/main" id="{87FD8787-D087-4D1E-B653-23B54C9F7278}"/>
              </a:ext>
            </a:extLst>
          </p:cNvPr>
          <p:cNvSpPr/>
          <p:nvPr/>
        </p:nvSpPr>
        <p:spPr>
          <a:xfrm rot="10800000">
            <a:off x="4004929" y="4601641"/>
            <a:ext cx="975217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 </a:t>
            </a:r>
          </a:p>
        </p:txBody>
      </p:sp>
      <p:sp>
        <p:nvSpPr>
          <p:cNvPr id="187" name="Right Arrow 30">
            <a:extLst>
              <a:ext uri="{FF2B5EF4-FFF2-40B4-BE49-F238E27FC236}">
                <a16:creationId xmlns:a16="http://schemas.microsoft.com/office/drawing/2014/main" id="{0E883229-4F1F-41DC-AB68-F022D408C1B0}"/>
              </a:ext>
            </a:extLst>
          </p:cNvPr>
          <p:cNvSpPr/>
          <p:nvPr/>
        </p:nvSpPr>
        <p:spPr>
          <a:xfrm>
            <a:off x="4175050" y="4601642"/>
            <a:ext cx="822833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Resource  </a:t>
            </a:r>
          </a:p>
        </p:txBody>
      </p:sp>
      <p:sp>
        <p:nvSpPr>
          <p:cNvPr id="188" name="Right Arrow 30">
            <a:extLst>
              <a:ext uri="{FF2B5EF4-FFF2-40B4-BE49-F238E27FC236}">
                <a16:creationId xmlns:a16="http://schemas.microsoft.com/office/drawing/2014/main" id="{DE93BD91-9B4B-4B11-9C1F-9BD656DECAE2}"/>
              </a:ext>
            </a:extLst>
          </p:cNvPr>
          <p:cNvSpPr/>
          <p:nvPr/>
        </p:nvSpPr>
        <p:spPr>
          <a:xfrm rot="10800000">
            <a:off x="4004927" y="5048026"/>
            <a:ext cx="975218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Quiz  </a:t>
            </a:r>
          </a:p>
        </p:txBody>
      </p:sp>
      <p:sp>
        <p:nvSpPr>
          <p:cNvPr id="189" name="Right Arrow 30">
            <a:extLst>
              <a:ext uri="{FF2B5EF4-FFF2-40B4-BE49-F238E27FC236}">
                <a16:creationId xmlns:a16="http://schemas.microsoft.com/office/drawing/2014/main" id="{8796B97A-8ED7-44CE-A712-BE2F314AD9ED}"/>
              </a:ext>
            </a:extLst>
          </p:cNvPr>
          <p:cNvSpPr/>
          <p:nvPr/>
        </p:nvSpPr>
        <p:spPr>
          <a:xfrm>
            <a:off x="4175049" y="5047439"/>
            <a:ext cx="822833" cy="320749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File  </a:t>
            </a:r>
          </a:p>
        </p:txBody>
      </p:sp>
      <p:cxnSp>
        <p:nvCxnSpPr>
          <p:cNvPr id="190" name="연결선: 꺾임 189">
            <a:extLst>
              <a:ext uri="{FF2B5EF4-FFF2-40B4-BE49-F238E27FC236}">
                <a16:creationId xmlns:a16="http://schemas.microsoft.com/office/drawing/2014/main" id="{2460E019-8F17-445E-80BD-276DD23E08EA}"/>
              </a:ext>
            </a:extLst>
          </p:cNvPr>
          <p:cNvCxnSpPr>
            <a:cxnSpLocks/>
            <a:stCxn id="164" idx="2"/>
            <a:endCxn id="63" idx="3"/>
          </p:cNvCxnSpPr>
          <p:nvPr/>
        </p:nvCxnSpPr>
        <p:spPr>
          <a:xfrm rot="5400000">
            <a:off x="7568861" y="3705562"/>
            <a:ext cx="1685675" cy="3579339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연결선: 꺾임 192">
            <a:extLst>
              <a:ext uri="{FF2B5EF4-FFF2-40B4-BE49-F238E27FC236}">
                <a16:creationId xmlns:a16="http://schemas.microsoft.com/office/drawing/2014/main" id="{B5978275-83E7-4290-88ED-F47E2A9C9583}"/>
              </a:ext>
            </a:extLst>
          </p:cNvPr>
          <p:cNvCxnSpPr>
            <a:cxnSpLocks/>
            <a:stCxn id="152" idx="2"/>
            <a:endCxn id="63" idx="1"/>
          </p:cNvCxnSpPr>
          <p:nvPr/>
        </p:nvCxnSpPr>
        <p:spPr>
          <a:xfrm rot="16200000" flipH="1">
            <a:off x="2873976" y="4160739"/>
            <a:ext cx="1014236" cy="3340423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9" name="Group 18">
            <a:extLst>
              <a:ext uri="{FF2B5EF4-FFF2-40B4-BE49-F238E27FC236}">
                <a16:creationId xmlns:a16="http://schemas.microsoft.com/office/drawing/2014/main" id="{6E9D5296-D71C-4624-92C4-DDB41E0F7CA9}"/>
              </a:ext>
            </a:extLst>
          </p:cNvPr>
          <p:cNvGrpSpPr/>
          <p:nvPr/>
        </p:nvGrpSpPr>
        <p:grpSpPr>
          <a:xfrm>
            <a:off x="343253" y="1957337"/>
            <a:ext cx="2842062" cy="962681"/>
            <a:chOff x="7613143" y="2499676"/>
            <a:chExt cx="1404659" cy="749387"/>
          </a:xfrm>
        </p:grpSpPr>
        <p:sp>
          <p:nvSpPr>
            <p:cNvPr id="200" name="Rectangle 10">
              <a:extLst>
                <a:ext uri="{FF2B5EF4-FFF2-40B4-BE49-F238E27FC236}">
                  <a16:creationId xmlns:a16="http://schemas.microsoft.com/office/drawing/2014/main" id="{C3505546-664F-4825-A9A7-4C959D7B95CB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A17BF9D4-E961-4189-BEA5-C332FF8FC8BF}"/>
                </a:ext>
              </a:extLst>
            </p:cNvPr>
            <p:cNvSpPr txBox="1"/>
            <p:nvPr/>
          </p:nvSpPr>
          <p:spPr>
            <a:xfrm>
              <a:off x="7833515" y="2589062"/>
              <a:ext cx="909422" cy="5745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Import file from OER system/ or upload file from personal PC</a:t>
              </a:r>
            </a:p>
          </p:txBody>
        </p:sp>
      </p:grpSp>
      <p:cxnSp>
        <p:nvCxnSpPr>
          <p:cNvPr id="202" name="Straight Arrow Connector 29">
            <a:extLst>
              <a:ext uri="{FF2B5EF4-FFF2-40B4-BE49-F238E27FC236}">
                <a16:creationId xmlns:a16="http://schemas.microsoft.com/office/drawing/2014/main" id="{737D7561-51AF-4B8B-ABC8-194EEDB46843}"/>
              </a:ext>
            </a:extLst>
          </p:cNvPr>
          <p:cNvCxnSpPr>
            <a:cxnSpLocks/>
          </p:cNvCxnSpPr>
          <p:nvPr/>
        </p:nvCxnSpPr>
        <p:spPr>
          <a:xfrm flipH="1">
            <a:off x="1709155" y="2939572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300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처리 18">
            <a:extLst>
              <a:ext uri="{FF2B5EF4-FFF2-40B4-BE49-F238E27FC236}">
                <a16:creationId xmlns:a16="http://schemas.microsoft.com/office/drawing/2014/main" id="{25F51A34-4426-04E3-D56F-6A8F9487008C}"/>
              </a:ext>
            </a:extLst>
          </p:cNvPr>
          <p:cNvSpPr/>
          <p:nvPr/>
        </p:nvSpPr>
        <p:spPr>
          <a:xfrm>
            <a:off x="0" y="0"/>
            <a:ext cx="12151885" cy="6785954"/>
          </a:xfrm>
          <a:prstGeom prst="flowChartProcess">
            <a:avLst/>
          </a:prstGeom>
          <a:solidFill>
            <a:schemeClr val="bg2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95AFD-8B8F-DB2A-1C60-01828C26F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AA78-A8B6-4B10-8AE6-E0A63F3F5923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89527-46A0-03D7-E9B9-28BBC4A85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solidFill>
            <a:srgbClr val="1C819E"/>
          </a:solidFill>
          <a:ln>
            <a:solidFill>
              <a:srgbClr val="FFBE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009B5-86B6-240A-2996-383BF7A2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454D-FE39-42CD-BE11-AE96EA6800B4}" type="datetime1">
              <a:rPr lang="en-US" smtClean="0"/>
              <a:t>7/17/2023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51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40115" y="0"/>
            <a:ext cx="2718052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Process flow in OER  System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-1" y="6785954"/>
            <a:ext cx="12192001" cy="87035"/>
            <a:chOff x="-1" y="6655633"/>
            <a:chExt cx="12192001" cy="217357"/>
          </a:xfrm>
        </p:grpSpPr>
        <p:sp>
          <p:nvSpPr>
            <p:cNvPr id="51" name="Rectangle 50"/>
            <p:cNvSpPr/>
            <p:nvPr/>
          </p:nvSpPr>
          <p:spPr>
            <a:xfrm>
              <a:off x="6096000" y="6655633"/>
              <a:ext cx="3381829" cy="217357"/>
            </a:xfrm>
            <a:prstGeom prst="rect">
              <a:avLst/>
            </a:prstGeom>
            <a:solidFill>
              <a:srgbClr val="1C81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477829" y="6655633"/>
              <a:ext cx="2714171" cy="217357"/>
            </a:xfrm>
            <a:prstGeom prst="rect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-1" y="6655633"/>
              <a:ext cx="6132513" cy="21735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8">
            <a:extLst>
              <a:ext uri="{FF2B5EF4-FFF2-40B4-BE49-F238E27FC236}">
                <a16:creationId xmlns:a16="http://schemas.microsoft.com/office/drawing/2014/main" id="{936F3FAF-B180-45CC-80EA-3CA09EB07823}"/>
              </a:ext>
            </a:extLst>
          </p:cNvPr>
          <p:cNvGrpSpPr/>
          <p:nvPr/>
        </p:nvGrpSpPr>
        <p:grpSpPr>
          <a:xfrm>
            <a:off x="571301" y="2159969"/>
            <a:ext cx="1712565" cy="335893"/>
            <a:chOff x="7575212" y="3205060"/>
            <a:chExt cx="1404659" cy="749387"/>
          </a:xfrm>
        </p:grpSpPr>
        <p:sp>
          <p:nvSpPr>
            <p:cNvPr id="141" name="Rectangle 10">
              <a:extLst>
                <a:ext uri="{FF2B5EF4-FFF2-40B4-BE49-F238E27FC236}">
                  <a16:creationId xmlns:a16="http://schemas.microsoft.com/office/drawing/2014/main" id="{C9F7B95C-6EEC-438E-B0B4-CD254616D092}"/>
                </a:ext>
              </a:extLst>
            </p:cNvPr>
            <p:cNvSpPr/>
            <p:nvPr/>
          </p:nvSpPr>
          <p:spPr>
            <a:xfrm>
              <a:off x="7575212" y="3205060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DB8DCA1B-567D-4B05-94CD-7DDA8EA8E071}"/>
                </a:ext>
              </a:extLst>
            </p:cNvPr>
            <p:cNvSpPr txBox="1"/>
            <p:nvPr/>
          </p:nvSpPr>
          <p:spPr>
            <a:xfrm>
              <a:off x="7676522" y="3292987"/>
              <a:ext cx="1185104" cy="617993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Login to OER system back end  </a:t>
              </a:r>
              <a:endParaRPr kumimoji="0" lang="en-US" sz="900" b="1" i="0" u="none" strike="noStrike" kern="1200" cap="none" spc="150" normalizeH="0" baseline="0" noProof="0" dirty="0">
                <a:ln>
                  <a:noFill/>
                </a:ln>
                <a:solidFill>
                  <a:srgbClr val="1C819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endParaRPr>
            </a:p>
          </p:txBody>
        </p:sp>
      </p:grpSp>
      <p:cxnSp>
        <p:nvCxnSpPr>
          <p:cNvPr id="143" name="Straight Arrow Connector 29">
            <a:extLst>
              <a:ext uri="{FF2B5EF4-FFF2-40B4-BE49-F238E27FC236}">
                <a16:creationId xmlns:a16="http://schemas.microsoft.com/office/drawing/2014/main" id="{925B4CF2-9126-4D74-B676-4CAC174342D9}"/>
              </a:ext>
            </a:extLst>
          </p:cNvPr>
          <p:cNvCxnSpPr>
            <a:cxnSpLocks/>
          </p:cNvCxnSpPr>
          <p:nvPr/>
        </p:nvCxnSpPr>
        <p:spPr>
          <a:xfrm flipH="1">
            <a:off x="1427582" y="2526608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8">
            <a:extLst>
              <a:ext uri="{FF2B5EF4-FFF2-40B4-BE49-F238E27FC236}">
                <a16:creationId xmlns:a16="http://schemas.microsoft.com/office/drawing/2014/main" id="{3EBC005C-B49A-4106-8DFB-6B83F8CE8605}"/>
              </a:ext>
            </a:extLst>
          </p:cNvPr>
          <p:cNvGrpSpPr/>
          <p:nvPr/>
        </p:nvGrpSpPr>
        <p:grpSpPr>
          <a:xfrm>
            <a:off x="306748" y="3705876"/>
            <a:ext cx="2466315" cy="570252"/>
            <a:chOff x="7605206" y="3194846"/>
            <a:chExt cx="1404659" cy="749387"/>
          </a:xfrm>
        </p:grpSpPr>
        <p:sp>
          <p:nvSpPr>
            <p:cNvPr id="145" name="Rectangle 10">
              <a:extLst>
                <a:ext uri="{FF2B5EF4-FFF2-40B4-BE49-F238E27FC236}">
                  <a16:creationId xmlns:a16="http://schemas.microsoft.com/office/drawing/2014/main" id="{DEB6DBDB-6F41-442C-A626-52972BA181B6}"/>
                </a:ext>
              </a:extLst>
            </p:cNvPr>
            <p:cNvSpPr/>
            <p:nvPr/>
          </p:nvSpPr>
          <p:spPr>
            <a:xfrm>
              <a:off x="7605206" y="319484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A9E939C3-AC2B-4AA5-A78C-E362F234B77D}"/>
                </a:ext>
              </a:extLst>
            </p:cNvPr>
            <p:cNvSpPr txBox="1"/>
            <p:nvPr/>
          </p:nvSpPr>
          <p:spPr>
            <a:xfrm>
              <a:off x="7661897" y="3218917"/>
              <a:ext cx="909422" cy="463423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Upload content file (image ,video ,document.</a:t>
              </a:r>
            </a:p>
          </p:txBody>
        </p:sp>
      </p:grpSp>
      <p:cxnSp>
        <p:nvCxnSpPr>
          <p:cNvPr id="147" name="Straight Arrow Connector 29">
            <a:extLst>
              <a:ext uri="{FF2B5EF4-FFF2-40B4-BE49-F238E27FC236}">
                <a16:creationId xmlns:a16="http://schemas.microsoft.com/office/drawing/2014/main" id="{C2C1E7D1-9E6E-4A01-B82E-61A7F5C9290E}"/>
              </a:ext>
            </a:extLst>
          </p:cNvPr>
          <p:cNvCxnSpPr>
            <a:cxnSpLocks/>
          </p:cNvCxnSpPr>
          <p:nvPr/>
        </p:nvCxnSpPr>
        <p:spPr>
          <a:xfrm flipH="1">
            <a:off x="1438006" y="4320117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Group 18">
            <a:extLst>
              <a:ext uri="{FF2B5EF4-FFF2-40B4-BE49-F238E27FC236}">
                <a16:creationId xmlns:a16="http://schemas.microsoft.com/office/drawing/2014/main" id="{16391A82-D633-4B8E-9140-E19D9CCD1AE6}"/>
              </a:ext>
            </a:extLst>
          </p:cNvPr>
          <p:cNvGrpSpPr/>
          <p:nvPr/>
        </p:nvGrpSpPr>
        <p:grpSpPr>
          <a:xfrm>
            <a:off x="263769" y="4648002"/>
            <a:ext cx="2509287" cy="591913"/>
            <a:chOff x="7613143" y="2499676"/>
            <a:chExt cx="1404659" cy="749387"/>
          </a:xfrm>
        </p:grpSpPr>
        <p:sp>
          <p:nvSpPr>
            <p:cNvPr id="152" name="Rectangle 10">
              <a:extLst>
                <a:ext uri="{FF2B5EF4-FFF2-40B4-BE49-F238E27FC236}">
                  <a16:creationId xmlns:a16="http://schemas.microsoft.com/office/drawing/2014/main" id="{94C71140-E106-4F1B-B974-2A8036501B41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341D8E1B-55FC-409E-A9D5-0A1275D5781A}"/>
                </a:ext>
              </a:extLst>
            </p:cNvPr>
            <p:cNvSpPr txBox="1"/>
            <p:nvPr/>
          </p:nvSpPr>
          <p:spPr>
            <a:xfrm>
              <a:off x="7824838" y="2714675"/>
              <a:ext cx="909422" cy="17534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Click on “submit”   </a:t>
              </a:r>
            </a:p>
          </p:txBody>
        </p:sp>
      </p:grpSp>
      <p:grpSp>
        <p:nvGrpSpPr>
          <p:cNvPr id="199" name="Group 18">
            <a:extLst>
              <a:ext uri="{FF2B5EF4-FFF2-40B4-BE49-F238E27FC236}">
                <a16:creationId xmlns:a16="http://schemas.microsoft.com/office/drawing/2014/main" id="{6E9D5296-D71C-4624-92C4-DDB41E0F7CA9}"/>
              </a:ext>
            </a:extLst>
          </p:cNvPr>
          <p:cNvGrpSpPr/>
          <p:nvPr/>
        </p:nvGrpSpPr>
        <p:grpSpPr>
          <a:xfrm>
            <a:off x="306748" y="2817880"/>
            <a:ext cx="2449422" cy="578507"/>
            <a:chOff x="7613143" y="2499676"/>
            <a:chExt cx="1404659" cy="760237"/>
          </a:xfrm>
        </p:grpSpPr>
        <p:sp>
          <p:nvSpPr>
            <p:cNvPr id="200" name="Rectangle 10">
              <a:extLst>
                <a:ext uri="{FF2B5EF4-FFF2-40B4-BE49-F238E27FC236}">
                  <a16:creationId xmlns:a16="http://schemas.microsoft.com/office/drawing/2014/main" id="{C3505546-664F-4825-A9A7-4C959D7B95CB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A17BF9D4-E961-4189-BEA5-C332FF8FC8BF}"/>
                </a:ext>
              </a:extLst>
            </p:cNvPr>
            <p:cNvSpPr txBox="1"/>
            <p:nvPr/>
          </p:nvSpPr>
          <p:spPr>
            <a:xfrm>
              <a:off x="7670224" y="2531885"/>
              <a:ext cx="1093245" cy="72802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create /edit new content/ specify content information (category, license ,title, description)  </a:t>
              </a:r>
            </a:p>
          </p:txBody>
        </p:sp>
      </p:grpSp>
      <p:cxnSp>
        <p:nvCxnSpPr>
          <p:cNvPr id="202" name="Straight Arrow Connector 29">
            <a:extLst>
              <a:ext uri="{FF2B5EF4-FFF2-40B4-BE49-F238E27FC236}">
                <a16:creationId xmlns:a16="http://schemas.microsoft.com/office/drawing/2014/main" id="{737D7561-51AF-4B8B-ABC8-194EEDB46843}"/>
              </a:ext>
            </a:extLst>
          </p:cNvPr>
          <p:cNvCxnSpPr>
            <a:cxnSpLocks/>
          </p:cNvCxnSpPr>
          <p:nvPr/>
        </p:nvCxnSpPr>
        <p:spPr>
          <a:xfrm flipH="1">
            <a:off x="1432824" y="3405056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132">
            <a:extLst>
              <a:ext uri="{FF2B5EF4-FFF2-40B4-BE49-F238E27FC236}">
                <a16:creationId xmlns:a16="http://schemas.microsoft.com/office/drawing/2014/main" id="{91213CA9-E890-4DA6-A553-2359C1D231F6}"/>
              </a:ext>
            </a:extLst>
          </p:cNvPr>
          <p:cNvGrpSpPr/>
          <p:nvPr/>
        </p:nvGrpSpPr>
        <p:grpSpPr>
          <a:xfrm>
            <a:off x="9477829" y="812048"/>
            <a:ext cx="817672" cy="817672"/>
            <a:chOff x="5466199" y="-469380"/>
            <a:chExt cx="1238250" cy="1238250"/>
          </a:xfrm>
        </p:grpSpPr>
        <p:sp>
          <p:nvSpPr>
            <p:cNvPr id="92" name="Freeform 3391">
              <a:extLst>
                <a:ext uri="{FF2B5EF4-FFF2-40B4-BE49-F238E27FC236}">
                  <a16:creationId xmlns:a16="http://schemas.microsoft.com/office/drawing/2014/main" id="{3C1036E0-C8AD-4EF8-A409-4F6074AAB6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5046" y="-170533"/>
              <a:ext cx="640556" cy="640556"/>
            </a:xfrm>
            <a:custGeom>
              <a:avLst/>
              <a:gdLst>
                <a:gd name="T0" fmla="*/ 400 w 721"/>
                <a:gd name="T1" fmla="*/ 502 h 721"/>
                <a:gd name="T2" fmla="*/ 441 w 721"/>
                <a:gd name="T3" fmla="*/ 487 h 721"/>
                <a:gd name="T4" fmla="*/ 456 w 721"/>
                <a:gd name="T5" fmla="*/ 469 h 721"/>
                <a:gd name="T6" fmla="*/ 477 w 721"/>
                <a:gd name="T7" fmla="*/ 475 h 721"/>
                <a:gd name="T8" fmla="*/ 498 w 721"/>
                <a:gd name="T9" fmla="*/ 505 h 721"/>
                <a:gd name="T10" fmla="*/ 361 w 721"/>
                <a:gd name="T11" fmla="*/ 709 h 721"/>
                <a:gd name="T12" fmla="*/ 315 w 721"/>
                <a:gd name="T13" fmla="*/ 654 h 721"/>
                <a:gd name="T14" fmla="*/ 347 w 721"/>
                <a:gd name="T15" fmla="*/ 606 h 721"/>
                <a:gd name="T16" fmla="*/ 365 w 721"/>
                <a:gd name="T17" fmla="*/ 601 h 721"/>
                <a:gd name="T18" fmla="*/ 387 w 721"/>
                <a:gd name="T19" fmla="*/ 623 h 721"/>
                <a:gd name="T20" fmla="*/ 415 w 721"/>
                <a:gd name="T21" fmla="*/ 691 h 721"/>
                <a:gd name="T22" fmla="*/ 225 w 721"/>
                <a:gd name="T23" fmla="*/ 505 h 721"/>
                <a:gd name="T24" fmla="*/ 245 w 721"/>
                <a:gd name="T25" fmla="*/ 477 h 721"/>
                <a:gd name="T26" fmla="*/ 265 w 721"/>
                <a:gd name="T27" fmla="*/ 469 h 721"/>
                <a:gd name="T28" fmla="*/ 280 w 721"/>
                <a:gd name="T29" fmla="*/ 487 h 721"/>
                <a:gd name="T30" fmla="*/ 321 w 721"/>
                <a:gd name="T31" fmla="*/ 502 h 721"/>
                <a:gd name="T32" fmla="*/ 222 w 721"/>
                <a:gd name="T33" fmla="*/ 511 h 721"/>
                <a:gd name="T34" fmla="*/ 397 w 721"/>
                <a:gd name="T35" fmla="*/ 541 h 721"/>
                <a:gd name="T36" fmla="*/ 385 w 721"/>
                <a:gd name="T37" fmla="*/ 565 h 721"/>
                <a:gd name="T38" fmla="*/ 361 w 721"/>
                <a:gd name="T39" fmla="*/ 577 h 721"/>
                <a:gd name="T40" fmla="*/ 335 w 721"/>
                <a:gd name="T41" fmla="*/ 565 h 721"/>
                <a:gd name="T42" fmla="*/ 325 w 721"/>
                <a:gd name="T43" fmla="*/ 541 h 721"/>
                <a:gd name="T44" fmla="*/ 681 w 721"/>
                <a:gd name="T45" fmla="*/ 552 h 721"/>
                <a:gd name="T46" fmla="*/ 633 w 721"/>
                <a:gd name="T47" fmla="*/ 522 h 721"/>
                <a:gd name="T48" fmla="*/ 524 w 721"/>
                <a:gd name="T49" fmla="*/ 477 h 721"/>
                <a:gd name="T50" fmla="*/ 484 w 721"/>
                <a:gd name="T51" fmla="*/ 448 h 721"/>
                <a:gd name="T52" fmla="*/ 457 w 721"/>
                <a:gd name="T53" fmla="*/ 433 h 721"/>
                <a:gd name="T54" fmla="*/ 466 w 721"/>
                <a:gd name="T55" fmla="*/ 366 h 721"/>
                <a:gd name="T56" fmla="*/ 489 w 721"/>
                <a:gd name="T57" fmla="*/ 322 h 721"/>
                <a:gd name="T58" fmla="*/ 504 w 721"/>
                <a:gd name="T59" fmla="*/ 279 h 721"/>
                <a:gd name="T60" fmla="*/ 513 w 721"/>
                <a:gd name="T61" fmla="*/ 247 h 721"/>
                <a:gd name="T62" fmla="*/ 506 w 721"/>
                <a:gd name="T63" fmla="*/ 215 h 721"/>
                <a:gd name="T64" fmla="*/ 501 w 721"/>
                <a:gd name="T65" fmla="*/ 193 h 721"/>
                <a:gd name="T66" fmla="*/ 527 w 721"/>
                <a:gd name="T67" fmla="*/ 102 h 721"/>
                <a:gd name="T68" fmla="*/ 519 w 721"/>
                <a:gd name="T69" fmla="*/ 51 h 721"/>
                <a:gd name="T70" fmla="*/ 493 w 721"/>
                <a:gd name="T71" fmla="*/ 26 h 721"/>
                <a:gd name="T72" fmla="*/ 453 w 721"/>
                <a:gd name="T73" fmla="*/ 9 h 721"/>
                <a:gd name="T74" fmla="*/ 383 w 721"/>
                <a:gd name="T75" fmla="*/ 0 h 721"/>
                <a:gd name="T76" fmla="*/ 311 w 721"/>
                <a:gd name="T77" fmla="*/ 9 h 721"/>
                <a:gd name="T78" fmla="*/ 271 w 721"/>
                <a:gd name="T79" fmla="*/ 32 h 721"/>
                <a:gd name="T80" fmla="*/ 239 w 721"/>
                <a:gd name="T81" fmla="*/ 50 h 721"/>
                <a:gd name="T82" fmla="*/ 222 w 721"/>
                <a:gd name="T83" fmla="*/ 66 h 721"/>
                <a:gd name="T84" fmla="*/ 211 w 721"/>
                <a:gd name="T85" fmla="*/ 95 h 721"/>
                <a:gd name="T86" fmla="*/ 217 w 721"/>
                <a:gd name="T87" fmla="*/ 164 h 721"/>
                <a:gd name="T88" fmla="*/ 227 w 721"/>
                <a:gd name="T89" fmla="*/ 202 h 721"/>
                <a:gd name="T90" fmla="*/ 212 w 721"/>
                <a:gd name="T91" fmla="*/ 230 h 721"/>
                <a:gd name="T92" fmla="*/ 213 w 721"/>
                <a:gd name="T93" fmla="*/ 263 h 721"/>
                <a:gd name="T94" fmla="*/ 229 w 721"/>
                <a:gd name="T95" fmla="*/ 290 h 721"/>
                <a:gd name="T96" fmla="*/ 243 w 721"/>
                <a:gd name="T97" fmla="*/ 348 h 721"/>
                <a:gd name="T98" fmla="*/ 265 w 721"/>
                <a:gd name="T99" fmla="*/ 378 h 721"/>
                <a:gd name="T100" fmla="*/ 249 w 721"/>
                <a:gd name="T101" fmla="*/ 441 h 721"/>
                <a:gd name="T102" fmla="*/ 209 w 721"/>
                <a:gd name="T103" fmla="*/ 473 h 721"/>
                <a:gd name="T104" fmla="*/ 134 w 721"/>
                <a:gd name="T105" fmla="*/ 502 h 721"/>
                <a:gd name="T106" fmla="*/ 50 w 721"/>
                <a:gd name="T107" fmla="*/ 547 h 721"/>
                <a:gd name="T108" fmla="*/ 28 w 721"/>
                <a:gd name="T109" fmla="*/ 573 h 721"/>
                <a:gd name="T110" fmla="*/ 9 w 721"/>
                <a:gd name="T111" fmla="*/ 629 h 721"/>
                <a:gd name="T112" fmla="*/ 0 w 721"/>
                <a:gd name="T113" fmla="*/ 713 h 721"/>
                <a:gd name="T114" fmla="*/ 709 w 721"/>
                <a:gd name="T115" fmla="*/ 721 h 721"/>
                <a:gd name="T116" fmla="*/ 721 w 721"/>
                <a:gd name="T117" fmla="*/ 709 h 721"/>
                <a:gd name="T118" fmla="*/ 709 w 721"/>
                <a:gd name="T119" fmla="*/ 606 h 721"/>
                <a:gd name="T120" fmla="*/ 691 w 721"/>
                <a:gd name="T121" fmla="*/ 564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21" h="721">
                  <a:moveTo>
                    <a:pt x="415" y="510"/>
                  </a:moveTo>
                  <a:lnTo>
                    <a:pt x="415" y="510"/>
                  </a:lnTo>
                  <a:lnTo>
                    <a:pt x="415" y="510"/>
                  </a:lnTo>
                  <a:lnTo>
                    <a:pt x="400" y="502"/>
                  </a:lnTo>
                  <a:lnTo>
                    <a:pt x="414" y="498"/>
                  </a:lnTo>
                  <a:lnTo>
                    <a:pt x="428" y="493"/>
                  </a:lnTo>
                  <a:lnTo>
                    <a:pt x="434" y="491"/>
                  </a:lnTo>
                  <a:lnTo>
                    <a:pt x="441" y="487"/>
                  </a:lnTo>
                  <a:lnTo>
                    <a:pt x="447" y="482"/>
                  </a:lnTo>
                  <a:lnTo>
                    <a:pt x="453" y="477"/>
                  </a:lnTo>
                  <a:lnTo>
                    <a:pt x="456" y="473"/>
                  </a:lnTo>
                  <a:lnTo>
                    <a:pt x="456" y="469"/>
                  </a:lnTo>
                  <a:lnTo>
                    <a:pt x="456" y="459"/>
                  </a:lnTo>
                  <a:lnTo>
                    <a:pt x="464" y="462"/>
                  </a:lnTo>
                  <a:lnTo>
                    <a:pt x="470" y="469"/>
                  </a:lnTo>
                  <a:lnTo>
                    <a:pt x="477" y="475"/>
                  </a:lnTo>
                  <a:lnTo>
                    <a:pt x="483" y="482"/>
                  </a:lnTo>
                  <a:lnTo>
                    <a:pt x="489" y="489"/>
                  </a:lnTo>
                  <a:lnTo>
                    <a:pt x="495" y="497"/>
                  </a:lnTo>
                  <a:lnTo>
                    <a:pt x="498" y="505"/>
                  </a:lnTo>
                  <a:lnTo>
                    <a:pt x="501" y="511"/>
                  </a:lnTo>
                  <a:lnTo>
                    <a:pt x="522" y="574"/>
                  </a:lnTo>
                  <a:lnTo>
                    <a:pt x="415" y="510"/>
                  </a:lnTo>
                  <a:close/>
                  <a:moveTo>
                    <a:pt x="361" y="709"/>
                  </a:moveTo>
                  <a:lnTo>
                    <a:pt x="293" y="709"/>
                  </a:lnTo>
                  <a:lnTo>
                    <a:pt x="299" y="691"/>
                  </a:lnTo>
                  <a:lnTo>
                    <a:pt x="306" y="672"/>
                  </a:lnTo>
                  <a:lnTo>
                    <a:pt x="315" y="654"/>
                  </a:lnTo>
                  <a:lnTo>
                    <a:pt x="322" y="637"/>
                  </a:lnTo>
                  <a:lnTo>
                    <a:pt x="333" y="623"/>
                  </a:lnTo>
                  <a:lnTo>
                    <a:pt x="342" y="611"/>
                  </a:lnTo>
                  <a:lnTo>
                    <a:pt x="347" y="606"/>
                  </a:lnTo>
                  <a:lnTo>
                    <a:pt x="351" y="604"/>
                  </a:lnTo>
                  <a:lnTo>
                    <a:pt x="356" y="601"/>
                  </a:lnTo>
                  <a:lnTo>
                    <a:pt x="361" y="601"/>
                  </a:lnTo>
                  <a:lnTo>
                    <a:pt x="365" y="601"/>
                  </a:lnTo>
                  <a:lnTo>
                    <a:pt x="370" y="604"/>
                  </a:lnTo>
                  <a:lnTo>
                    <a:pt x="374" y="606"/>
                  </a:lnTo>
                  <a:lnTo>
                    <a:pt x="379" y="611"/>
                  </a:lnTo>
                  <a:lnTo>
                    <a:pt x="387" y="623"/>
                  </a:lnTo>
                  <a:lnTo>
                    <a:pt x="396" y="637"/>
                  </a:lnTo>
                  <a:lnTo>
                    <a:pt x="403" y="654"/>
                  </a:lnTo>
                  <a:lnTo>
                    <a:pt x="410" y="673"/>
                  </a:lnTo>
                  <a:lnTo>
                    <a:pt x="415" y="691"/>
                  </a:lnTo>
                  <a:lnTo>
                    <a:pt x="420" y="709"/>
                  </a:lnTo>
                  <a:lnTo>
                    <a:pt x="361" y="709"/>
                  </a:lnTo>
                  <a:close/>
                  <a:moveTo>
                    <a:pt x="222" y="511"/>
                  </a:moveTo>
                  <a:lnTo>
                    <a:pt x="225" y="505"/>
                  </a:lnTo>
                  <a:lnTo>
                    <a:pt x="229" y="497"/>
                  </a:lnTo>
                  <a:lnTo>
                    <a:pt x="234" y="489"/>
                  </a:lnTo>
                  <a:lnTo>
                    <a:pt x="239" y="483"/>
                  </a:lnTo>
                  <a:lnTo>
                    <a:pt x="245" y="477"/>
                  </a:lnTo>
                  <a:lnTo>
                    <a:pt x="252" y="470"/>
                  </a:lnTo>
                  <a:lnTo>
                    <a:pt x="258" y="464"/>
                  </a:lnTo>
                  <a:lnTo>
                    <a:pt x="265" y="460"/>
                  </a:lnTo>
                  <a:lnTo>
                    <a:pt x="265" y="469"/>
                  </a:lnTo>
                  <a:lnTo>
                    <a:pt x="265" y="473"/>
                  </a:lnTo>
                  <a:lnTo>
                    <a:pt x="267" y="477"/>
                  </a:lnTo>
                  <a:lnTo>
                    <a:pt x="274" y="482"/>
                  </a:lnTo>
                  <a:lnTo>
                    <a:pt x="280" y="487"/>
                  </a:lnTo>
                  <a:lnTo>
                    <a:pt x="286" y="491"/>
                  </a:lnTo>
                  <a:lnTo>
                    <a:pt x="293" y="493"/>
                  </a:lnTo>
                  <a:lnTo>
                    <a:pt x="307" y="498"/>
                  </a:lnTo>
                  <a:lnTo>
                    <a:pt x="321" y="502"/>
                  </a:lnTo>
                  <a:lnTo>
                    <a:pt x="306" y="511"/>
                  </a:lnTo>
                  <a:lnTo>
                    <a:pt x="306" y="511"/>
                  </a:lnTo>
                  <a:lnTo>
                    <a:pt x="202" y="574"/>
                  </a:lnTo>
                  <a:lnTo>
                    <a:pt x="222" y="511"/>
                  </a:lnTo>
                  <a:close/>
                  <a:moveTo>
                    <a:pt x="325" y="528"/>
                  </a:moveTo>
                  <a:lnTo>
                    <a:pt x="361" y="506"/>
                  </a:lnTo>
                  <a:lnTo>
                    <a:pt x="397" y="528"/>
                  </a:lnTo>
                  <a:lnTo>
                    <a:pt x="397" y="541"/>
                  </a:lnTo>
                  <a:lnTo>
                    <a:pt x="396" y="547"/>
                  </a:lnTo>
                  <a:lnTo>
                    <a:pt x="393" y="554"/>
                  </a:lnTo>
                  <a:lnTo>
                    <a:pt x="391" y="560"/>
                  </a:lnTo>
                  <a:lnTo>
                    <a:pt x="385" y="565"/>
                  </a:lnTo>
                  <a:lnTo>
                    <a:pt x="380" y="570"/>
                  </a:lnTo>
                  <a:lnTo>
                    <a:pt x="374" y="573"/>
                  </a:lnTo>
                  <a:lnTo>
                    <a:pt x="367" y="575"/>
                  </a:lnTo>
                  <a:lnTo>
                    <a:pt x="361" y="577"/>
                  </a:lnTo>
                  <a:lnTo>
                    <a:pt x="353" y="575"/>
                  </a:lnTo>
                  <a:lnTo>
                    <a:pt x="347" y="573"/>
                  </a:lnTo>
                  <a:lnTo>
                    <a:pt x="340" y="570"/>
                  </a:lnTo>
                  <a:lnTo>
                    <a:pt x="335" y="565"/>
                  </a:lnTo>
                  <a:lnTo>
                    <a:pt x="331" y="560"/>
                  </a:lnTo>
                  <a:lnTo>
                    <a:pt x="328" y="554"/>
                  </a:lnTo>
                  <a:lnTo>
                    <a:pt x="325" y="547"/>
                  </a:lnTo>
                  <a:lnTo>
                    <a:pt x="325" y="541"/>
                  </a:lnTo>
                  <a:lnTo>
                    <a:pt x="325" y="528"/>
                  </a:lnTo>
                  <a:close/>
                  <a:moveTo>
                    <a:pt x="691" y="564"/>
                  </a:moveTo>
                  <a:lnTo>
                    <a:pt x="686" y="557"/>
                  </a:lnTo>
                  <a:lnTo>
                    <a:pt x="681" y="552"/>
                  </a:lnTo>
                  <a:lnTo>
                    <a:pt x="674" y="547"/>
                  </a:lnTo>
                  <a:lnTo>
                    <a:pt x="668" y="541"/>
                  </a:lnTo>
                  <a:lnTo>
                    <a:pt x="651" y="531"/>
                  </a:lnTo>
                  <a:lnTo>
                    <a:pt x="633" y="522"/>
                  </a:lnTo>
                  <a:lnTo>
                    <a:pt x="591" y="502"/>
                  </a:lnTo>
                  <a:lnTo>
                    <a:pt x="545" y="484"/>
                  </a:lnTo>
                  <a:lnTo>
                    <a:pt x="534" y="480"/>
                  </a:lnTo>
                  <a:lnTo>
                    <a:pt x="524" y="477"/>
                  </a:lnTo>
                  <a:lnTo>
                    <a:pt x="514" y="473"/>
                  </a:lnTo>
                  <a:lnTo>
                    <a:pt x="504" y="469"/>
                  </a:lnTo>
                  <a:lnTo>
                    <a:pt x="495" y="457"/>
                  </a:lnTo>
                  <a:lnTo>
                    <a:pt x="484" y="448"/>
                  </a:lnTo>
                  <a:lnTo>
                    <a:pt x="473" y="441"/>
                  </a:lnTo>
                  <a:lnTo>
                    <a:pt x="462" y="434"/>
                  </a:lnTo>
                  <a:lnTo>
                    <a:pt x="460" y="433"/>
                  </a:lnTo>
                  <a:lnTo>
                    <a:pt x="457" y="433"/>
                  </a:lnTo>
                  <a:lnTo>
                    <a:pt x="456" y="433"/>
                  </a:lnTo>
                  <a:lnTo>
                    <a:pt x="456" y="378"/>
                  </a:lnTo>
                  <a:lnTo>
                    <a:pt x="461" y="373"/>
                  </a:lnTo>
                  <a:lnTo>
                    <a:pt x="466" y="366"/>
                  </a:lnTo>
                  <a:lnTo>
                    <a:pt x="473" y="358"/>
                  </a:lnTo>
                  <a:lnTo>
                    <a:pt x="479" y="348"/>
                  </a:lnTo>
                  <a:lnTo>
                    <a:pt x="484" y="337"/>
                  </a:lnTo>
                  <a:lnTo>
                    <a:pt x="489" y="322"/>
                  </a:lnTo>
                  <a:lnTo>
                    <a:pt x="492" y="308"/>
                  </a:lnTo>
                  <a:lnTo>
                    <a:pt x="495" y="290"/>
                  </a:lnTo>
                  <a:lnTo>
                    <a:pt x="500" y="285"/>
                  </a:lnTo>
                  <a:lnTo>
                    <a:pt x="504" y="279"/>
                  </a:lnTo>
                  <a:lnTo>
                    <a:pt x="507" y="271"/>
                  </a:lnTo>
                  <a:lnTo>
                    <a:pt x="510" y="262"/>
                  </a:lnTo>
                  <a:lnTo>
                    <a:pt x="511" y="254"/>
                  </a:lnTo>
                  <a:lnTo>
                    <a:pt x="513" y="247"/>
                  </a:lnTo>
                  <a:lnTo>
                    <a:pt x="513" y="238"/>
                  </a:lnTo>
                  <a:lnTo>
                    <a:pt x="511" y="230"/>
                  </a:lnTo>
                  <a:lnTo>
                    <a:pt x="510" y="222"/>
                  </a:lnTo>
                  <a:lnTo>
                    <a:pt x="506" y="215"/>
                  </a:lnTo>
                  <a:lnTo>
                    <a:pt x="502" y="208"/>
                  </a:lnTo>
                  <a:lnTo>
                    <a:pt x="497" y="202"/>
                  </a:lnTo>
                  <a:lnTo>
                    <a:pt x="498" y="198"/>
                  </a:lnTo>
                  <a:lnTo>
                    <a:pt x="501" y="193"/>
                  </a:lnTo>
                  <a:lnTo>
                    <a:pt x="510" y="167"/>
                  </a:lnTo>
                  <a:lnTo>
                    <a:pt x="520" y="135"/>
                  </a:lnTo>
                  <a:lnTo>
                    <a:pt x="524" y="118"/>
                  </a:lnTo>
                  <a:lnTo>
                    <a:pt x="527" y="102"/>
                  </a:lnTo>
                  <a:lnTo>
                    <a:pt x="527" y="85"/>
                  </a:lnTo>
                  <a:lnTo>
                    <a:pt x="525" y="68"/>
                  </a:lnTo>
                  <a:lnTo>
                    <a:pt x="523" y="59"/>
                  </a:lnTo>
                  <a:lnTo>
                    <a:pt x="519" y="51"/>
                  </a:lnTo>
                  <a:lnTo>
                    <a:pt x="514" y="44"/>
                  </a:lnTo>
                  <a:lnTo>
                    <a:pt x="509" y="37"/>
                  </a:lnTo>
                  <a:lnTo>
                    <a:pt x="501" y="31"/>
                  </a:lnTo>
                  <a:lnTo>
                    <a:pt x="493" y="26"/>
                  </a:lnTo>
                  <a:lnTo>
                    <a:pt x="484" y="21"/>
                  </a:lnTo>
                  <a:lnTo>
                    <a:pt x="475" y="16"/>
                  </a:lnTo>
                  <a:lnTo>
                    <a:pt x="465" y="12"/>
                  </a:lnTo>
                  <a:lnTo>
                    <a:pt x="453" y="9"/>
                  </a:lnTo>
                  <a:lnTo>
                    <a:pt x="442" y="7"/>
                  </a:lnTo>
                  <a:lnTo>
                    <a:pt x="430" y="4"/>
                  </a:lnTo>
                  <a:lnTo>
                    <a:pt x="407" y="0"/>
                  </a:lnTo>
                  <a:lnTo>
                    <a:pt x="383" y="0"/>
                  </a:lnTo>
                  <a:lnTo>
                    <a:pt x="365" y="0"/>
                  </a:lnTo>
                  <a:lnTo>
                    <a:pt x="347" y="1"/>
                  </a:lnTo>
                  <a:lnTo>
                    <a:pt x="329" y="5"/>
                  </a:lnTo>
                  <a:lnTo>
                    <a:pt x="311" y="9"/>
                  </a:lnTo>
                  <a:lnTo>
                    <a:pt x="295" y="16"/>
                  </a:lnTo>
                  <a:lnTo>
                    <a:pt x="281" y="23"/>
                  </a:lnTo>
                  <a:lnTo>
                    <a:pt x="276" y="27"/>
                  </a:lnTo>
                  <a:lnTo>
                    <a:pt x="271" y="32"/>
                  </a:lnTo>
                  <a:lnTo>
                    <a:pt x="266" y="37"/>
                  </a:lnTo>
                  <a:lnTo>
                    <a:pt x="263" y="44"/>
                  </a:lnTo>
                  <a:lnTo>
                    <a:pt x="251" y="46"/>
                  </a:lnTo>
                  <a:lnTo>
                    <a:pt x="239" y="50"/>
                  </a:lnTo>
                  <a:lnTo>
                    <a:pt x="234" y="53"/>
                  </a:lnTo>
                  <a:lnTo>
                    <a:pt x="230" y="57"/>
                  </a:lnTo>
                  <a:lnTo>
                    <a:pt x="225" y="60"/>
                  </a:lnTo>
                  <a:lnTo>
                    <a:pt x="222" y="66"/>
                  </a:lnTo>
                  <a:lnTo>
                    <a:pt x="217" y="72"/>
                  </a:lnTo>
                  <a:lnTo>
                    <a:pt x="215" y="78"/>
                  </a:lnTo>
                  <a:lnTo>
                    <a:pt x="212" y="87"/>
                  </a:lnTo>
                  <a:lnTo>
                    <a:pt x="211" y="95"/>
                  </a:lnTo>
                  <a:lnTo>
                    <a:pt x="209" y="112"/>
                  </a:lnTo>
                  <a:lnTo>
                    <a:pt x="211" y="130"/>
                  </a:lnTo>
                  <a:lnTo>
                    <a:pt x="213" y="148"/>
                  </a:lnTo>
                  <a:lnTo>
                    <a:pt x="217" y="164"/>
                  </a:lnTo>
                  <a:lnTo>
                    <a:pt x="221" y="181"/>
                  </a:lnTo>
                  <a:lnTo>
                    <a:pt x="225" y="194"/>
                  </a:lnTo>
                  <a:lnTo>
                    <a:pt x="226" y="198"/>
                  </a:lnTo>
                  <a:lnTo>
                    <a:pt x="227" y="202"/>
                  </a:lnTo>
                  <a:lnTo>
                    <a:pt x="222" y="207"/>
                  </a:lnTo>
                  <a:lnTo>
                    <a:pt x="217" y="215"/>
                  </a:lnTo>
                  <a:lnTo>
                    <a:pt x="215" y="221"/>
                  </a:lnTo>
                  <a:lnTo>
                    <a:pt x="212" y="230"/>
                  </a:lnTo>
                  <a:lnTo>
                    <a:pt x="211" y="238"/>
                  </a:lnTo>
                  <a:lnTo>
                    <a:pt x="211" y="247"/>
                  </a:lnTo>
                  <a:lnTo>
                    <a:pt x="212" y="254"/>
                  </a:lnTo>
                  <a:lnTo>
                    <a:pt x="213" y="263"/>
                  </a:lnTo>
                  <a:lnTo>
                    <a:pt x="216" y="272"/>
                  </a:lnTo>
                  <a:lnTo>
                    <a:pt x="220" y="280"/>
                  </a:lnTo>
                  <a:lnTo>
                    <a:pt x="224" y="285"/>
                  </a:lnTo>
                  <a:lnTo>
                    <a:pt x="229" y="290"/>
                  </a:lnTo>
                  <a:lnTo>
                    <a:pt x="230" y="307"/>
                  </a:lnTo>
                  <a:lnTo>
                    <a:pt x="234" y="322"/>
                  </a:lnTo>
                  <a:lnTo>
                    <a:pt x="238" y="337"/>
                  </a:lnTo>
                  <a:lnTo>
                    <a:pt x="243" y="348"/>
                  </a:lnTo>
                  <a:lnTo>
                    <a:pt x="249" y="358"/>
                  </a:lnTo>
                  <a:lnTo>
                    <a:pt x="254" y="366"/>
                  </a:lnTo>
                  <a:lnTo>
                    <a:pt x="260" y="373"/>
                  </a:lnTo>
                  <a:lnTo>
                    <a:pt x="265" y="378"/>
                  </a:lnTo>
                  <a:lnTo>
                    <a:pt x="265" y="433"/>
                  </a:lnTo>
                  <a:lnTo>
                    <a:pt x="262" y="433"/>
                  </a:lnTo>
                  <a:lnTo>
                    <a:pt x="261" y="434"/>
                  </a:lnTo>
                  <a:lnTo>
                    <a:pt x="249" y="441"/>
                  </a:lnTo>
                  <a:lnTo>
                    <a:pt x="239" y="448"/>
                  </a:lnTo>
                  <a:lnTo>
                    <a:pt x="229" y="457"/>
                  </a:lnTo>
                  <a:lnTo>
                    <a:pt x="220" y="469"/>
                  </a:lnTo>
                  <a:lnTo>
                    <a:pt x="209" y="473"/>
                  </a:lnTo>
                  <a:lnTo>
                    <a:pt x="200" y="477"/>
                  </a:lnTo>
                  <a:lnTo>
                    <a:pt x="190" y="480"/>
                  </a:lnTo>
                  <a:lnTo>
                    <a:pt x="181" y="484"/>
                  </a:lnTo>
                  <a:lnTo>
                    <a:pt x="134" y="502"/>
                  </a:lnTo>
                  <a:lnTo>
                    <a:pt x="91" y="522"/>
                  </a:lnTo>
                  <a:lnTo>
                    <a:pt x="73" y="531"/>
                  </a:lnTo>
                  <a:lnTo>
                    <a:pt x="57" y="541"/>
                  </a:lnTo>
                  <a:lnTo>
                    <a:pt x="50" y="547"/>
                  </a:lnTo>
                  <a:lnTo>
                    <a:pt x="44" y="552"/>
                  </a:lnTo>
                  <a:lnTo>
                    <a:pt x="39" y="557"/>
                  </a:lnTo>
                  <a:lnTo>
                    <a:pt x="34" y="564"/>
                  </a:lnTo>
                  <a:lnTo>
                    <a:pt x="28" y="573"/>
                  </a:lnTo>
                  <a:lnTo>
                    <a:pt x="23" y="583"/>
                  </a:lnTo>
                  <a:lnTo>
                    <a:pt x="19" y="595"/>
                  </a:lnTo>
                  <a:lnTo>
                    <a:pt x="16" y="606"/>
                  </a:lnTo>
                  <a:lnTo>
                    <a:pt x="9" y="629"/>
                  </a:lnTo>
                  <a:lnTo>
                    <a:pt x="5" y="653"/>
                  </a:lnTo>
                  <a:lnTo>
                    <a:pt x="1" y="691"/>
                  </a:lnTo>
                  <a:lnTo>
                    <a:pt x="0" y="709"/>
                  </a:lnTo>
                  <a:lnTo>
                    <a:pt x="0" y="713"/>
                  </a:lnTo>
                  <a:lnTo>
                    <a:pt x="4" y="717"/>
                  </a:lnTo>
                  <a:lnTo>
                    <a:pt x="8" y="719"/>
                  </a:lnTo>
                  <a:lnTo>
                    <a:pt x="12" y="721"/>
                  </a:lnTo>
                  <a:lnTo>
                    <a:pt x="709" y="721"/>
                  </a:lnTo>
                  <a:lnTo>
                    <a:pt x="714" y="719"/>
                  </a:lnTo>
                  <a:lnTo>
                    <a:pt x="718" y="717"/>
                  </a:lnTo>
                  <a:lnTo>
                    <a:pt x="721" y="713"/>
                  </a:lnTo>
                  <a:lnTo>
                    <a:pt x="721" y="709"/>
                  </a:lnTo>
                  <a:lnTo>
                    <a:pt x="721" y="691"/>
                  </a:lnTo>
                  <a:lnTo>
                    <a:pt x="718" y="653"/>
                  </a:lnTo>
                  <a:lnTo>
                    <a:pt x="714" y="629"/>
                  </a:lnTo>
                  <a:lnTo>
                    <a:pt x="709" y="606"/>
                  </a:lnTo>
                  <a:lnTo>
                    <a:pt x="705" y="595"/>
                  </a:lnTo>
                  <a:lnTo>
                    <a:pt x="701" y="583"/>
                  </a:lnTo>
                  <a:lnTo>
                    <a:pt x="696" y="573"/>
                  </a:lnTo>
                  <a:lnTo>
                    <a:pt x="691" y="564"/>
                  </a:lnTo>
                  <a:close/>
                </a:path>
              </a:pathLst>
            </a:custGeom>
            <a:solidFill>
              <a:srgbClr val="1C81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Oval 127">
              <a:extLst>
                <a:ext uri="{FF2B5EF4-FFF2-40B4-BE49-F238E27FC236}">
                  <a16:creationId xmlns:a16="http://schemas.microsoft.com/office/drawing/2014/main" id="{6038BCC2-00C9-41A5-9F76-77423CE69FF4}"/>
                </a:ext>
              </a:extLst>
            </p:cNvPr>
            <p:cNvSpPr/>
            <p:nvPr/>
          </p:nvSpPr>
          <p:spPr>
            <a:xfrm>
              <a:off x="5466199" y="-469380"/>
              <a:ext cx="1238250" cy="1238250"/>
            </a:xfrm>
            <a:prstGeom prst="ellipse">
              <a:avLst/>
            </a:prstGeom>
            <a:noFill/>
            <a:ln w="19050">
              <a:solidFill>
                <a:srgbClr val="1C81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5" name="Oval 8">
            <a:extLst>
              <a:ext uri="{FF2B5EF4-FFF2-40B4-BE49-F238E27FC236}">
                <a16:creationId xmlns:a16="http://schemas.microsoft.com/office/drawing/2014/main" id="{C35B3001-2711-4138-9D64-D5FF0F739F2F}"/>
              </a:ext>
            </a:extLst>
          </p:cNvPr>
          <p:cNvSpPr/>
          <p:nvPr/>
        </p:nvSpPr>
        <p:spPr>
          <a:xfrm>
            <a:off x="1008869" y="794982"/>
            <a:ext cx="817672" cy="817672"/>
          </a:xfrm>
          <a:prstGeom prst="ellipse">
            <a:avLst/>
          </a:prstGeom>
          <a:noFill/>
          <a:ln w="19050">
            <a:solidFill>
              <a:srgbClr val="1C81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28">
            <a:extLst>
              <a:ext uri="{FF2B5EF4-FFF2-40B4-BE49-F238E27FC236}">
                <a16:creationId xmlns:a16="http://schemas.microsoft.com/office/drawing/2014/main" id="{32C65634-BF1E-4089-BAB9-6AAF50D87045}"/>
              </a:ext>
            </a:extLst>
          </p:cNvPr>
          <p:cNvGrpSpPr/>
          <p:nvPr/>
        </p:nvGrpSpPr>
        <p:grpSpPr>
          <a:xfrm>
            <a:off x="1216090" y="974218"/>
            <a:ext cx="422988" cy="422988"/>
            <a:chOff x="10456863" y="7067550"/>
            <a:chExt cx="285750" cy="285750"/>
          </a:xfrm>
          <a:solidFill>
            <a:srgbClr val="1C819E"/>
          </a:solidFill>
        </p:grpSpPr>
        <p:sp>
          <p:nvSpPr>
            <p:cNvPr id="97" name="Freeform 3483">
              <a:extLst>
                <a:ext uri="{FF2B5EF4-FFF2-40B4-BE49-F238E27FC236}">
                  <a16:creationId xmlns:a16="http://schemas.microsoft.com/office/drawing/2014/main" id="{67BB111D-02E6-482C-931C-011490AA6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56863" y="7067550"/>
              <a:ext cx="285750" cy="285750"/>
            </a:xfrm>
            <a:custGeom>
              <a:avLst/>
              <a:gdLst>
                <a:gd name="T0" fmla="*/ 453 w 721"/>
                <a:gd name="T1" fmla="*/ 432 h 721"/>
                <a:gd name="T2" fmla="*/ 387 w 721"/>
                <a:gd name="T3" fmla="*/ 477 h 721"/>
                <a:gd name="T4" fmla="*/ 335 w 721"/>
                <a:gd name="T5" fmla="*/ 482 h 721"/>
                <a:gd name="T6" fmla="*/ 280 w 721"/>
                <a:gd name="T7" fmla="*/ 455 h 721"/>
                <a:gd name="T8" fmla="*/ 230 w 721"/>
                <a:gd name="T9" fmla="*/ 402 h 721"/>
                <a:gd name="T10" fmla="*/ 212 w 721"/>
                <a:gd name="T11" fmla="*/ 340 h 721"/>
                <a:gd name="T12" fmla="*/ 190 w 721"/>
                <a:gd name="T13" fmla="*/ 329 h 721"/>
                <a:gd name="T14" fmla="*/ 180 w 721"/>
                <a:gd name="T15" fmla="*/ 289 h 721"/>
                <a:gd name="T16" fmla="*/ 202 w 721"/>
                <a:gd name="T17" fmla="*/ 266 h 721"/>
                <a:gd name="T18" fmla="*/ 226 w 721"/>
                <a:gd name="T19" fmla="*/ 190 h 721"/>
                <a:gd name="T20" fmla="*/ 293 w 721"/>
                <a:gd name="T21" fmla="*/ 181 h 721"/>
                <a:gd name="T22" fmla="*/ 340 w 721"/>
                <a:gd name="T23" fmla="*/ 156 h 721"/>
                <a:gd name="T24" fmla="*/ 375 w 721"/>
                <a:gd name="T25" fmla="*/ 163 h 721"/>
                <a:gd name="T26" fmla="*/ 424 w 721"/>
                <a:gd name="T27" fmla="*/ 184 h 721"/>
                <a:gd name="T28" fmla="*/ 493 w 721"/>
                <a:gd name="T29" fmla="*/ 257 h 721"/>
                <a:gd name="T30" fmla="*/ 510 w 721"/>
                <a:gd name="T31" fmla="*/ 267 h 721"/>
                <a:gd name="T32" fmla="*/ 527 w 721"/>
                <a:gd name="T33" fmla="*/ 299 h 721"/>
                <a:gd name="T34" fmla="*/ 510 w 721"/>
                <a:gd name="T35" fmla="*/ 331 h 721"/>
                <a:gd name="T36" fmla="*/ 492 w 721"/>
                <a:gd name="T37" fmla="*/ 346 h 721"/>
                <a:gd name="T38" fmla="*/ 516 w 721"/>
                <a:gd name="T39" fmla="*/ 356 h 721"/>
                <a:gd name="T40" fmla="*/ 552 w 721"/>
                <a:gd name="T41" fmla="*/ 337 h 721"/>
                <a:gd name="T42" fmla="*/ 577 w 721"/>
                <a:gd name="T43" fmla="*/ 352 h 721"/>
                <a:gd name="T44" fmla="*/ 572 w 721"/>
                <a:gd name="T45" fmla="*/ 366 h 721"/>
                <a:gd name="T46" fmla="*/ 561 w 721"/>
                <a:gd name="T47" fmla="*/ 376 h 721"/>
                <a:gd name="T48" fmla="*/ 532 w 721"/>
                <a:gd name="T49" fmla="*/ 384 h 721"/>
                <a:gd name="T50" fmla="*/ 425 w 721"/>
                <a:gd name="T51" fmla="*/ 379 h 721"/>
                <a:gd name="T52" fmla="*/ 419 w 721"/>
                <a:gd name="T53" fmla="*/ 375 h 721"/>
                <a:gd name="T54" fmla="*/ 411 w 721"/>
                <a:gd name="T55" fmla="*/ 373 h 721"/>
                <a:gd name="T56" fmla="*/ 335 w 721"/>
                <a:gd name="T57" fmla="*/ 376 h 721"/>
                <a:gd name="T58" fmla="*/ 324 w 721"/>
                <a:gd name="T59" fmla="*/ 396 h 721"/>
                <a:gd name="T60" fmla="*/ 335 w 721"/>
                <a:gd name="T61" fmla="*/ 416 h 721"/>
                <a:gd name="T62" fmla="*/ 411 w 721"/>
                <a:gd name="T63" fmla="*/ 420 h 721"/>
                <a:gd name="T64" fmla="*/ 419 w 721"/>
                <a:gd name="T65" fmla="*/ 417 h 721"/>
                <a:gd name="T66" fmla="*/ 425 w 721"/>
                <a:gd name="T67" fmla="*/ 414 h 721"/>
                <a:gd name="T68" fmla="*/ 532 w 721"/>
                <a:gd name="T69" fmla="*/ 409 h 721"/>
                <a:gd name="T70" fmla="*/ 583 w 721"/>
                <a:gd name="T71" fmla="*/ 389 h 721"/>
                <a:gd name="T72" fmla="*/ 599 w 721"/>
                <a:gd name="T73" fmla="*/ 362 h 721"/>
                <a:gd name="T74" fmla="*/ 610 w 721"/>
                <a:gd name="T75" fmla="*/ 313 h 721"/>
                <a:gd name="T76" fmla="*/ 624 w 721"/>
                <a:gd name="T77" fmla="*/ 283 h 721"/>
                <a:gd name="T78" fmla="*/ 618 w 721"/>
                <a:gd name="T79" fmla="*/ 249 h 721"/>
                <a:gd name="T80" fmla="*/ 588 w 721"/>
                <a:gd name="T81" fmla="*/ 221 h 721"/>
                <a:gd name="T82" fmla="*/ 563 w 721"/>
                <a:gd name="T83" fmla="*/ 164 h 721"/>
                <a:gd name="T84" fmla="*/ 545 w 721"/>
                <a:gd name="T85" fmla="*/ 86 h 721"/>
                <a:gd name="T86" fmla="*/ 511 w 721"/>
                <a:gd name="T87" fmla="*/ 45 h 721"/>
                <a:gd name="T88" fmla="*/ 433 w 721"/>
                <a:gd name="T89" fmla="*/ 8 h 721"/>
                <a:gd name="T90" fmla="*/ 298 w 721"/>
                <a:gd name="T91" fmla="*/ 4 h 721"/>
                <a:gd name="T92" fmla="*/ 203 w 721"/>
                <a:gd name="T93" fmla="*/ 39 h 721"/>
                <a:gd name="T94" fmla="*/ 167 w 721"/>
                <a:gd name="T95" fmla="*/ 77 h 721"/>
                <a:gd name="T96" fmla="*/ 144 w 721"/>
                <a:gd name="T97" fmla="*/ 154 h 721"/>
                <a:gd name="T98" fmla="*/ 156 w 721"/>
                <a:gd name="T99" fmla="*/ 308 h 721"/>
                <a:gd name="T100" fmla="*/ 175 w 721"/>
                <a:gd name="T101" fmla="*/ 348 h 721"/>
                <a:gd name="T102" fmla="*/ 203 w 721"/>
                <a:gd name="T103" fmla="*/ 402 h 721"/>
                <a:gd name="T104" fmla="*/ 251 w 721"/>
                <a:gd name="T105" fmla="*/ 461 h 721"/>
                <a:gd name="T106" fmla="*/ 50 w 721"/>
                <a:gd name="T107" fmla="*/ 528 h 721"/>
                <a:gd name="T108" fmla="*/ 18 w 721"/>
                <a:gd name="T109" fmla="*/ 565 h 721"/>
                <a:gd name="T110" fmla="*/ 1 w 721"/>
                <a:gd name="T111" fmla="*/ 613 h 721"/>
                <a:gd name="T112" fmla="*/ 721 w 721"/>
                <a:gd name="T113" fmla="*/ 633 h 721"/>
                <a:gd name="T114" fmla="*/ 712 w 721"/>
                <a:gd name="T115" fmla="*/ 583 h 721"/>
                <a:gd name="T116" fmla="*/ 685 w 721"/>
                <a:gd name="T117" fmla="*/ 542 h 721"/>
                <a:gd name="T118" fmla="*/ 644 w 721"/>
                <a:gd name="T119" fmla="*/ 511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1" h="721">
                  <a:moveTo>
                    <a:pt x="633" y="507"/>
                  </a:moveTo>
                  <a:lnTo>
                    <a:pt x="460" y="459"/>
                  </a:lnTo>
                  <a:lnTo>
                    <a:pt x="473" y="446"/>
                  </a:lnTo>
                  <a:lnTo>
                    <a:pt x="484" y="433"/>
                  </a:lnTo>
                  <a:lnTo>
                    <a:pt x="453" y="432"/>
                  </a:lnTo>
                  <a:lnTo>
                    <a:pt x="441" y="444"/>
                  </a:lnTo>
                  <a:lnTo>
                    <a:pt x="427" y="455"/>
                  </a:lnTo>
                  <a:lnTo>
                    <a:pt x="414" y="464"/>
                  </a:lnTo>
                  <a:lnTo>
                    <a:pt x="400" y="470"/>
                  </a:lnTo>
                  <a:lnTo>
                    <a:pt x="387" y="477"/>
                  </a:lnTo>
                  <a:lnTo>
                    <a:pt x="374" y="480"/>
                  </a:lnTo>
                  <a:lnTo>
                    <a:pt x="362" y="484"/>
                  </a:lnTo>
                  <a:lnTo>
                    <a:pt x="353" y="484"/>
                  </a:lnTo>
                  <a:lnTo>
                    <a:pt x="344" y="484"/>
                  </a:lnTo>
                  <a:lnTo>
                    <a:pt x="335" y="482"/>
                  </a:lnTo>
                  <a:lnTo>
                    <a:pt x="325" y="479"/>
                  </a:lnTo>
                  <a:lnTo>
                    <a:pt x="315" y="474"/>
                  </a:lnTo>
                  <a:lnTo>
                    <a:pt x="303" y="469"/>
                  </a:lnTo>
                  <a:lnTo>
                    <a:pt x="292" y="462"/>
                  </a:lnTo>
                  <a:lnTo>
                    <a:pt x="280" y="455"/>
                  </a:lnTo>
                  <a:lnTo>
                    <a:pt x="269" y="446"/>
                  </a:lnTo>
                  <a:lnTo>
                    <a:pt x="257" y="437"/>
                  </a:lnTo>
                  <a:lnTo>
                    <a:pt x="247" y="426"/>
                  </a:lnTo>
                  <a:lnTo>
                    <a:pt x="238" y="415"/>
                  </a:lnTo>
                  <a:lnTo>
                    <a:pt x="230" y="402"/>
                  </a:lnTo>
                  <a:lnTo>
                    <a:pt x="224" y="389"/>
                  </a:lnTo>
                  <a:lnTo>
                    <a:pt x="218" y="375"/>
                  </a:lnTo>
                  <a:lnTo>
                    <a:pt x="215" y="361"/>
                  </a:lnTo>
                  <a:lnTo>
                    <a:pt x="213" y="346"/>
                  </a:lnTo>
                  <a:lnTo>
                    <a:pt x="212" y="340"/>
                  </a:lnTo>
                  <a:lnTo>
                    <a:pt x="209" y="337"/>
                  </a:lnTo>
                  <a:lnTo>
                    <a:pt x="206" y="334"/>
                  </a:lnTo>
                  <a:lnTo>
                    <a:pt x="202" y="333"/>
                  </a:lnTo>
                  <a:lnTo>
                    <a:pt x="195" y="331"/>
                  </a:lnTo>
                  <a:lnTo>
                    <a:pt x="190" y="329"/>
                  </a:lnTo>
                  <a:lnTo>
                    <a:pt x="186" y="325"/>
                  </a:lnTo>
                  <a:lnTo>
                    <a:pt x="184" y="321"/>
                  </a:lnTo>
                  <a:lnTo>
                    <a:pt x="180" y="310"/>
                  </a:lnTo>
                  <a:lnTo>
                    <a:pt x="180" y="299"/>
                  </a:lnTo>
                  <a:lnTo>
                    <a:pt x="180" y="289"/>
                  </a:lnTo>
                  <a:lnTo>
                    <a:pt x="184" y="279"/>
                  </a:lnTo>
                  <a:lnTo>
                    <a:pt x="186" y="274"/>
                  </a:lnTo>
                  <a:lnTo>
                    <a:pt x="190" y="270"/>
                  </a:lnTo>
                  <a:lnTo>
                    <a:pt x="195" y="267"/>
                  </a:lnTo>
                  <a:lnTo>
                    <a:pt x="202" y="266"/>
                  </a:lnTo>
                  <a:lnTo>
                    <a:pt x="206" y="266"/>
                  </a:lnTo>
                  <a:lnTo>
                    <a:pt x="209" y="263"/>
                  </a:lnTo>
                  <a:lnTo>
                    <a:pt x="212" y="261"/>
                  </a:lnTo>
                  <a:lnTo>
                    <a:pt x="213" y="257"/>
                  </a:lnTo>
                  <a:lnTo>
                    <a:pt x="226" y="190"/>
                  </a:lnTo>
                  <a:lnTo>
                    <a:pt x="243" y="189"/>
                  </a:lnTo>
                  <a:lnTo>
                    <a:pt x="257" y="189"/>
                  </a:lnTo>
                  <a:lnTo>
                    <a:pt x="271" y="186"/>
                  </a:lnTo>
                  <a:lnTo>
                    <a:pt x="283" y="184"/>
                  </a:lnTo>
                  <a:lnTo>
                    <a:pt x="293" y="181"/>
                  </a:lnTo>
                  <a:lnTo>
                    <a:pt x="303" y="179"/>
                  </a:lnTo>
                  <a:lnTo>
                    <a:pt x="311" y="175"/>
                  </a:lnTo>
                  <a:lnTo>
                    <a:pt x="319" y="171"/>
                  </a:lnTo>
                  <a:lnTo>
                    <a:pt x="331" y="163"/>
                  </a:lnTo>
                  <a:lnTo>
                    <a:pt x="340" y="156"/>
                  </a:lnTo>
                  <a:lnTo>
                    <a:pt x="348" y="147"/>
                  </a:lnTo>
                  <a:lnTo>
                    <a:pt x="353" y="139"/>
                  </a:lnTo>
                  <a:lnTo>
                    <a:pt x="358" y="147"/>
                  </a:lnTo>
                  <a:lnTo>
                    <a:pt x="365" y="156"/>
                  </a:lnTo>
                  <a:lnTo>
                    <a:pt x="375" y="163"/>
                  </a:lnTo>
                  <a:lnTo>
                    <a:pt x="387" y="171"/>
                  </a:lnTo>
                  <a:lnTo>
                    <a:pt x="394" y="175"/>
                  </a:lnTo>
                  <a:lnTo>
                    <a:pt x="403" y="179"/>
                  </a:lnTo>
                  <a:lnTo>
                    <a:pt x="412" y="181"/>
                  </a:lnTo>
                  <a:lnTo>
                    <a:pt x="424" y="184"/>
                  </a:lnTo>
                  <a:lnTo>
                    <a:pt x="435" y="186"/>
                  </a:lnTo>
                  <a:lnTo>
                    <a:pt x="448" y="189"/>
                  </a:lnTo>
                  <a:lnTo>
                    <a:pt x="464" y="190"/>
                  </a:lnTo>
                  <a:lnTo>
                    <a:pt x="479" y="190"/>
                  </a:lnTo>
                  <a:lnTo>
                    <a:pt x="493" y="257"/>
                  </a:lnTo>
                  <a:lnTo>
                    <a:pt x="495" y="261"/>
                  </a:lnTo>
                  <a:lnTo>
                    <a:pt x="497" y="263"/>
                  </a:lnTo>
                  <a:lnTo>
                    <a:pt x="501" y="266"/>
                  </a:lnTo>
                  <a:lnTo>
                    <a:pt x="505" y="266"/>
                  </a:lnTo>
                  <a:lnTo>
                    <a:pt x="510" y="267"/>
                  </a:lnTo>
                  <a:lnTo>
                    <a:pt x="515" y="270"/>
                  </a:lnTo>
                  <a:lnTo>
                    <a:pt x="519" y="274"/>
                  </a:lnTo>
                  <a:lnTo>
                    <a:pt x="523" y="279"/>
                  </a:lnTo>
                  <a:lnTo>
                    <a:pt x="525" y="289"/>
                  </a:lnTo>
                  <a:lnTo>
                    <a:pt x="527" y="299"/>
                  </a:lnTo>
                  <a:lnTo>
                    <a:pt x="525" y="310"/>
                  </a:lnTo>
                  <a:lnTo>
                    <a:pt x="523" y="321"/>
                  </a:lnTo>
                  <a:lnTo>
                    <a:pt x="519" y="325"/>
                  </a:lnTo>
                  <a:lnTo>
                    <a:pt x="515" y="329"/>
                  </a:lnTo>
                  <a:lnTo>
                    <a:pt x="510" y="331"/>
                  </a:lnTo>
                  <a:lnTo>
                    <a:pt x="505" y="333"/>
                  </a:lnTo>
                  <a:lnTo>
                    <a:pt x="500" y="334"/>
                  </a:lnTo>
                  <a:lnTo>
                    <a:pt x="496" y="337"/>
                  </a:lnTo>
                  <a:lnTo>
                    <a:pt x="493" y="340"/>
                  </a:lnTo>
                  <a:lnTo>
                    <a:pt x="492" y="346"/>
                  </a:lnTo>
                  <a:lnTo>
                    <a:pt x="492" y="353"/>
                  </a:lnTo>
                  <a:lnTo>
                    <a:pt x="492" y="360"/>
                  </a:lnTo>
                  <a:lnTo>
                    <a:pt x="515" y="360"/>
                  </a:lnTo>
                  <a:lnTo>
                    <a:pt x="516" y="358"/>
                  </a:lnTo>
                  <a:lnTo>
                    <a:pt x="516" y="356"/>
                  </a:lnTo>
                  <a:lnTo>
                    <a:pt x="524" y="352"/>
                  </a:lnTo>
                  <a:lnTo>
                    <a:pt x="531" y="348"/>
                  </a:lnTo>
                  <a:lnTo>
                    <a:pt x="536" y="343"/>
                  </a:lnTo>
                  <a:lnTo>
                    <a:pt x="541" y="337"/>
                  </a:lnTo>
                  <a:lnTo>
                    <a:pt x="552" y="337"/>
                  </a:lnTo>
                  <a:lnTo>
                    <a:pt x="564" y="337"/>
                  </a:lnTo>
                  <a:lnTo>
                    <a:pt x="570" y="335"/>
                  </a:lnTo>
                  <a:lnTo>
                    <a:pt x="577" y="335"/>
                  </a:lnTo>
                  <a:lnTo>
                    <a:pt x="577" y="348"/>
                  </a:lnTo>
                  <a:lnTo>
                    <a:pt x="577" y="352"/>
                  </a:lnTo>
                  <a:lnTo>
                    <a:pt x="575" y="356"/>
                  </a:lnTo>
                  <a:lnTo>
                    <a:pt x="575" y="356"/>
                  </a:lnTo>
                  <a:lnTo>
                    <a:pt x="575" y="356"/>
                  </a:lnTo>
                  <a:lnTo>
                    <a:pt x="574" y="362"/>
                  </a:lnTo>
                  <a:lnTo>
                    <a:pt x="572" y="366"/>
                  </a:lnTo>
                  <a:lnTo>
                    <a:pt x="569" y="370"/>
                  </a:lnTo>
                  <a:lnTo>
                    <a:pt x="565" y="374"/>
                  </a:lnTo>
                  <a:lnTo>
                    <a:pt x="564" y="374"/>
                  </a:lnTo>
                  <a:lnTo>
                    <a:pt x="564" y="375"/>
                  </a:lnTo>
                  <a:lnTo>
                    <a:pt x="561" y="376"/>
                  </a:lnTo>
                  <a:lnTo>
                    <a:pt x="560" y="378"/>
                  </a:lnTo>
                  <a:lnTo>
                    <a:pt x="550" y="382"/>
                  </a:lnTo>
                  <a:lnTo>
                    <a:pt x="540" y="384"/>
                  </a:lnTo>
                  <a:lnTo>
                    <a:pt x="534" y="384"/>
                  </a:lnTo>
                  <a:lnTo>
                    <a:pt x="532" y="384"/>
                  </a:lnTo>
                  <a:lnTo>
                    <a:pt x="429" y="384"/>
                  </a:lnTo>
                  <a:lnTo>
                    <a:pt x="429" y="384"/>
                  </a:lnTo>
                  <a:lnTo>
                    <a:pt x="428" y="382"/>
                  </a:lnTo>
                  <a:lnTo>
                    <a:pt x="425" y="380"/>
                  </a:lnTo>
                  <a:lnTo>
                    <a:pt x="425" y="379"/>
                  </a:lnTo>
                  <a:lnTo>
                    <a:pt x="424" y="378"/>
                  </a:lnTo>
                  <a:lnTo>
                    <a:pt x="423" y="378"/>
                  </a:lnTo>
                  <a:lnTo>
                    <a:pt x="421" y="376"/>
                  </a:lnTo>
                  <a:lnTo>
                    <a:pt x="420" y="375"/>
                  </a:lnTo>
                  <a:lnTo>
                    <a:pt x="419" y="375"/>
                  </a:lnTo>
                  <a:lnTo>
                    <a:pt x="418" y="374"/>
                  </a:lnTo>
                  <a:lnTo>
                    <a:pt x="416" y="374"/>
                  </a:lnTo>
                  <a:lnTo>
                    <a:pt x="415" y="374"/>
                  </a:lnTo>
                  <a:lnTo>
                    <a:pt x="414" y="373"/>
                  </a:lnTo>
                  <a:lnTo>
                    <a:pt x="411" y="373"/>
                  </a:lnTo>
                  <a:lnTo>
                    <a:pt x="409" y="373"/>
                  </a:lnTo>
                  <a:lnTo>
                    <a:pt x="348" y="373"/>
                  </a:lnTo>
                  <a:lnTo>
                    <a:pt x="343" y="373"/>
                  </a:lnTo>
                  <a:lnTo>
                    <a:pt x="339" y="374"/>
                  </a:lnTo>
                  <a:lnTo>
                    <a:pt x="335" y="376"/>
                  </a:lnTo>
                  <a:lnTo>
                    <a:pt x="331" y="379"/>
                  </a:lnTo>
                  <a:lnTo>
                    <a:pt x="328" y="383"/>
                  </a:lnTo>
                  <a:lnTo>
                    <a:pt x="326" y="387"/>
                  </a:lnTo>
                  <a:lnTo>
                    <a:pt x="325" y="392"/>
                  </a:lnTo>
                  <a:lnTo>
                    <a:pt x="324" y="396"/>
                  </a:lnTo>
                  <a:lnTo>
                    <a:pt x="325" y="401"/>
                  </a:lnTo>
                  <a:lnTo>
                    <a:pt x="326" y="406"/>
                  </a:lnTo>
                  <a:lnTo>
                    <a:pt x="328" y="410"/>
                  </a:lnTo>
                  <a:lnTo>
                    <a:pt x="331" y="414"/>
                  </a:lnTo>
                  <a:lnTo>
                    <a:pt x="335" y="416"/>
                  </a:lnTo>
                  <a:lnTo>
                    <a:pt x="339" y="419"/>
                  </a:lnTo>
                  <a:lnTo>
                    <a:pt x="343" y="420"/>
                  </a:lnTo>
                  <a:lnTo>
                    <a:pt x="348" y="420"/>
                  </a:lnTo>
                  <a:lnTo>
                    <a:pt x="409" y="420"/>
                  </a:lnTo>
                  <a:lnTo>
                    <a:pt x="411" y="420"/>
                  </a:lnTo>
                  <a:lnTo>
                    <a:pt x="414" y="419"/>
                  </a:lnTo>
                  <a:lnTo>
                    <a:pt x="415" y="419"/>
                  </a:lnTo>
                  <a:lnTo>
                    <a:pt x="416" y="419"/>
                  </a:lnTo>
                  <a:lnTo>
                    <a:pt x="418" y="417"/>
                  </a:lnTo>
                  <a:lnTo>
                    <a:pt x="419" y="417"/>
                  </a:lnTo>
                  <a:lnTo>
                    <a:pt x="420" y="416"/>
                  </a:lnTo>
                  <a:lnTo>
                    <a:pt x="421" y="416"/>
                  </a:lnTo>
                  <a:lnTo>
                    <a:pt x="423" y="415"/>
                  </a:lnTo>
                  <a:lnTo>
                    <a:pt x="424" y="414"/>
                  </a:lnTo>
                  <a:lnTo>
                    <a:pt x="425" y="414"/>
                  </a:lnTo>
                  <a:lnTo>
                    <a:pt x="425" y="412"/>
                  </a:lnTo>
                  <a:lnTo>
                    <a:pt x="428" y="411"/>
                  </a:lnTo>
                  <a:lnTo>
                    <a:pt x="429" y="409"/>
                  </a:lnTo>
                  <a:lnTo>
                    <a:pt x="429" y="409"/>
                  </a:lnTo>
                  <a:lnTo>
                    <a:pt x="532" y="409"/>
                  </a:lnTo>
                  <a:lnTo>
                    <a:pt x="545" y="407"/>
                  </a:lnTo>
                  <a:lnTo>
                    <a:pt x="557" y="405"/>
                  </a:lnTo>
                  <a:lnTo>
                    <a:pt x="569" y="400"/>
                  </a:lnTo>
                  <a:lnTo>
                    <a:pt x="579" y="393"/>
                  </a:lnTo>
                  <a:lnTo>
                    <a:pt x="583" y="389"/>
                  </a:lnTo>
                  <a:lnTo>
                    <a:pt x="588" y="384"/>
                  </a:lnTo>
                  <a:lnTo>
                    <a:pt x="592" y="379"/>
                  </a:lnTo>
                  <a:lnTo>
                    <a:pt x="595" y="374"/>
                  </a:lnTo>
                  <a:lnTo>
                    <a:pt x="597" y="369"/>
                  </a:lnTo>
                  <a:lnTo>
                    <a:pt x="599" y="362"/>
                  </a:lnTo>
                  <a:lnTo>
                    <a:pt x="600" y="356"/>
                  </a:lnTo>
                  <a:lnTo>
                    <a:pt x="601" y="348"/>
                  </a:lnTo>
                  <a:lnTo>
                    <a:pt x="601" y="322"/>
                  </a:lnTo>
                  <a:lnTo>
                    <a:pt x="606" y="319"/>
                  </a:lnTo>
                  <a:lnTo>
                    <a:pt x="610" y="313"/>
                  </a:lnTo>
                  <a:lnTo>
                    <a:pt x="614" y="308"/>
                  </a:lnTo>
                  <a:lnTo>
                    <a:pt x="618" y="302"/>
                  </a:lnTo>
                  <a:lnTo>
                    <a:pt x="620" y="297"/>
                  </a:lnTo>
                  <a:lnTo>
                    <a:pt x="623" y="289"/>
                  </a:lnTo>
                  <a:lnTo>
                    <a:pt x="624" y="283"/>
                  </a:lnTo>
                  <a:lnTo>
                    <a:pt x="624" y="276"/>
                  </a:lnTo>
                  <a:lnTo>
                    <a:pt x="624" y="269"/>
                  </a:lnTo>
                  <a:lnTo>
                    <a:pt x="623" y="262"/>
                  </a:lnTo>
                  <a:lnTo>
                    <a:pt x="620" y="256"/>
                  </a:lnTo>
                  <a:lnTo>
                    <a:pt x="618" y="249"/>
                  </a:lnTo>
                  <a:lnTo>
                    <a:pt x="613" y="242"/>
                  </a:lnTo>
                  <a:lnTo>
                    <a:pt x="608" y="236"/>
                  </a:lnTo>
                  <a:lnTo>
                    <a:pt x="602" y="230"/>
                  </a:lnTo>
                  <a:lnTo>
                    <a:pt x="596" y="225"/>
                  </a:lnTo>
                  <a:lnTo>
                    <a:pt x="588" y="221"/>
                  </a:lnTo>
                  <a:lnTo>
                    <a:pt x="581" y="218"/>
                  </a:lnTo>
                  <a:lnTo>
                    <a:pt x="573" y="217"/>
                  </a:lnTo>
                  <a:lnTo>
                    <a:pt x="564" y="216"/>
                  </a:lnTo>
                  <a:lnTo>
                    <a:pt x="555" y="216"/>
                  </a:lnTo>
                  <a:lnTo>
                    <a:pt x="563" y="164"/>
                  </a:lnTo>
                  <a:lnTo>
                    <a:pt x="563" y="153"/>
                  </a:lnTo>
                  <a:lnTo>
                    <a:pt x="560" y="129"/>
                  </a:lnTo>
                  <a:lnTo>
                    <a:pt x="555" y="112"/>
                  </a:lnTo>
                  <a:lnTo>
                    <a:pt x="549" y="95"/>
                  </a:lnTo>
                  <a:lnTo>
                    <a:pt x="545" y="86"/>
                  </a:lnTo>
                  <a:lnTo>
                    <a:pt x="538" y="77"/>
                  </a:lnTo>
                  <a:lnTo>
                    <a:pt x="533" y="68"/>
                  </a:lnTo>
                  <a:lnTo>
                    <a:pt x="525" y="59"/>
                  </a:lnTo>
                  <a:lnTo>
                    <a:pt x="518" y="51"/>
                  </a:lnTo>
                  <a:lnTo>
                    <a:pt x="511" y="45"/>
                  </a:lnTo>
                  <a:lnTo>
                    <a:pt x="502" y="39"/>
                  </a:lnTo>
                  <a:lnTo>
                    <a:pt x="495" y="34"/>
                  </a:lnTo>
                  <a:lnTo>
                    <a:pt x="475" y="23"/>
                  </a:lnTo>
                  <a:lnTo>
                    <a:pt x="455" y="14"/>
                  </a:lnTo>
                  <a:lnTo>
                    <a:pt x="433" y="8"/>
                  </a:lnTo>
                  <a:lnTo>
                    <a:pt x="409" y="4"/>
                  </a:lnTo>
                  <a:lnTo>
                    <a:pt x="382" y="0"/>
                  </a:lnTo>
                  <a:lnTo>
                    <a:pt x="353" y="0"/>
                  </a:lnTo>
                  <a:lnTo>
                    <a:pt x="325" y="0"/>
                  </a:lnTo>
                  <a:lnTo>
                    <a:pt x="298" y="4"/>
                  </a:lnTo>
                  <a:lnTo>
                    <a:pt x="274" y="8"/>
                  </a:lnTo>
                  <a:lnTo>
                    <a:pt x="251" y="14"/>
                  </a:lnTo>
                  <a:lnTo>
                    <a:pt x="230" y="23"/>
                  </a:lnTo>
                  <a:lnTo>
                    <a:pt x="212" y="34"/>
                  </a:lnTo>
                  <a:lnTo>
                    <a:pt x="203" y="39"/>
                  </a:lnTo>
                  <a:lnTo>
                    <a:pt x="195" y="45"/>
                  </a:lnTo>
                  <a:lnTo>
                    <a:pt x="188" y="51"/>
                  </a:lnTo>
                  <a:lnTo>
                    <a:pt x="181" y="59"/>
                  </a:lnTo>
                  <a:lnTo>
                    <a:pt x="174" y="68"/>
                  </a:lnTo>
                  <a:lnTo>
                    <a:pt x="167" y="77"/>
                  </a:lnTo>
                  <a:lnTo>
                    <a:pt x="162" y="86"/>
                  </a:lnTo>
                  <a:lnTo>
                    <a:pt x="157" y="95"/>
                  </a:lnTo>
                  <a:lnTo>
                    <a:pt x="150" y="112"/>
                  </a:lnTo>
                  <a:lnTo>
                    <a:pt x="147" y="129"/>
                  </a:lnTo>
                  <a:lnTo>
                    <a:pt x="144" y="154"/>
                  </a:lnTo>
                  <a:lnTo>
                    <a:pt x="144" y="164"/>
                  </a:lnTo>
                  <a:lnTo>
                    <a:pt x="159" y="275"/>
                  </a:lnTo>
                  <a:lnTo>
                    <a:pt x="157" y="286"/>
                  </a:lnTo>
                  <a:lnTo>
                    <a:pt x="156" y="299"/>
                  </a:lnTo>
                  <a:lnTo>
                    <a:pt x="156" y="308"/>
                  </a:lnTo>
                  <a:lnTo>
                    <a:pt x="158" y="317"/>
                  </a:lnTo>
                  <a:lnTo>
                    <a:pt x="161" y="326"/>
                  </a:lnTo>
                  <a:lnTo>
                    <a:pt x="165" y="334"/>
                  </a:lnTo>
                  <a:lnTo>
                    <a:pt x="170" y="342"/>
                  </a:lnTo>
                  <a:lnTo>
                    <a:pt x="175" y="348"/>
                  </a:lnTo>
                  <a:lnTo>
                    <a:pt x="182" y="352"/>
                  </a:lnTo>
                  <a:lnTo>
                    <a:pt x="190" y="356"/>
                  </a:lnTo>
                  <a:lnTo>
                    <a:pt x="193" y="371"/>
                  </a:lnTo>
                  <a:lnTo>
                    <a:pt x="197" y="387"/>
                  </a:lnTo>
                  <a:lnTo>
                    <a:pt x="203" y="402"/>
                  </a:lnTo>
                  <a:lnTo>
                    <a:pt x="209" y="415"/>
                  </a:lnTo>
                  <a:lnTo>
                    <a:pt x="218" y="428"/>
                  </a:lnTo>
                  <a:lnTo>
                    <a:pt x="229" y="441"/>
                  </a:lnTo>
                  <a:lnTo>
                    <a:pt x="239" y="451"/>
                  </a:lnTo>
                  <a:lnTo>
                    <a:pt x="251" y="461"/>
                  </a:lnTo>
                  <a:lnTo>
                    <a:pt x="86" y="509"/>
                  </a:lnTo>
                  <a:lnTo>
                    <a:pt x="77" y="513"/>
                  </a:lnTo>
                  <a:lnTo>
                    <a:pt x="67" y="516"/>
                  </a:lnTo>
                  <a:lnTo>
                    <a:pt x="59" y="522"/>
                  </a:lnTo>
                  <a:lnTo>
                    <a:pt x="50" y="528"/>
                  </a:lnTo>
                  <a:lnTo>
                    <a:pt x="43" y="534"/>
                  </a:lnTo>
                  <a:lnTo>
                    <a:pt x="36" y="542"/>
                  </a:lnTo>
                  <a:lnTo>
                    <a:pt x="30" y="548"/>
                  </a:lnTo>
                  <a:lnTo>
                    <a:pt x="23" y="557"/>
                  </a:lnTo>
                  <a:lnTo>
                    <a:pt x="18" y="565"/>
                  </a:lnTo>
                  <a:lnTo>
                    <a:pt x="13" y="574"/>
                  </a:lnTo>
                  <a:lnTo>
                    <a:pt x="9" y="583"/>
                  </a:lnTo>
                  <a:lnTo>
                    <a:pt x="5" y="593"/>
                  </a:lnTo>
                  <a:lnTo>
                    <a:pt x="3" y="602"/>
                  </a:lnTo>
                  <a:lnTo>
                    <a:pt x="1" y="613"/>
                  </a:lnTo>
                  <a:lnTo>
                    <a:pt x="0" y="623"/>
                  </a:lnTo>
                  <a:lnTo>
                    <a:pt x="0" y="633"/>
                  </a:lnTo>
                  <a:lnTo>
                    <a:pt x="0" y="721"/>
                  </a:lnTo>
                  <a:lnTo>
                    <a:pt x="721" y="721"/>
                  </a:lnTo>
                  <a:lnTo>
                    <a:pt x="721" y="633"/>
                  </a:lnTo>
                  <a:lnTo>
                    <a:pt x="721" y="623"/>
                  </a:lnTo>
                  <a:lnTo>
                    <a:pt x="719" y="613"/>
                  </a:lnTo>
                  <a:lnTo>
                    <a:pt x="717" y="602"/>
                  </a:lnTo>
                  <a:lnTo>
                    <a:pt x="714" y="593"/>
                  </a:lnTo>
                  <a:lnTo>
                    <a:pt x="712" y="583"/>
                  </a:lnTo>
                  <a:lnTo>
                    <a:pt x="706" y="574"/>
                  </a:lnTo>
                  <a:lnTo>
                    <a:pt x="703" y="565"/>
                  </a:lnTo>
                  <a:lnTo>
                    <a:pt x="696" y="557"/>
                  </a:lnTo>
                  <a:lnTo>
                    <a:pt x="691" y="548"/>
                  </a:lnTo>
                  <a:lnTo>
                    <a:pt x="685" y="542"/>
                  </a:lnTo>
                  <a:lnTo>
                    <a:pt x="677" y="534"/>
                  </a:lnTo>
                  <a:lnTo>
                    <a:pt x="669" y="528"/>
                  </a:lnTo>
                  <a:lnTo>
                    <a:pt x="662" y="522"/>
                  </a:lnTo>
                  <a:lnTo>
                    <a:pt x="653" y="516"/>
                  </a:lnTo>
                  <a:lnTo>
                    <a:pt x="644" y="511"/>
                  </a:lnTo>
                  <a:lnTo>
                    <a:pt x="633" y="5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484">
              <a:extLst>
                <a:ext uri="{FF2B5EF4-FFF2-40B4-BE49-F238E27FC236}">
                  <a16:creationId xmlns:a16="http://schemas.microsoft.com/office/drawing/2014/main" id="{F39D4E21-CE74-41D4-930A-501DE86E6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5288" y="7169150"/>
              <a:ext cx="34925" cy="15875"/>
            </a:xfrm>
            <a:custGeom>
              <a:avLst/>
              <a:gdLst>
                <a:gd name="T0" fmla="*/ 84 w 84"/>
                <a:gd name="T1" fmla="*/ 27 h 40"/>
                <a:gd name="T2" fmla="*/ 83 w 84"/>
                <a:gd name="T3" fmla="*/ 22 h 40"/>
                <a:gd name="T4" fmla="*/ 82 w 84"/>
                <a:gd name="T5" fmla="*/ 17 h 40"/>
                <a:gd name="T6" fmla="*/ 79 w 84"/>
                <a:gd name="T7" fmla="*/ 12 h 40"/>
                <a:gd name="T8" fmla="*/ 77 w 84"/>
                <a:gd name="T9" fmla="*/ 8 h 40"/>
                <a:gd name="T10" fmla="*/ 70 w 84"/>
                <a:gd name="T11" fmla="*/ 4 h 40"/>
                <a:gd name="T12" fmla="*/ 62 w 84"/>
                <a:gd name="T13" fmla="*/ 1 h 40"/>
                <a:gd name="T14" fmla="*/ 53 w 84"/>
                <a:gd name="T15" fmla="*/ 0 h 40"/>
                <a:gd name="T16" fmla="*/ 46 w 84"/>
                <a:gd name="T17" fmla="*/ 0 h 40"/>
                <a:gd name="T18" fmla="*/ 42 w 84"/>
                <a:gd name="T19" fmla="*/ 0 h 40"/>
                <a:gd name="T20" fmla="*/ 38 w 84"/>
                <a:gd name="T21" fmla="*/ 0 h 40"/>
                <a:gd name="T22" fmla="*/ 29 w 84"/>
                <a:gd name="T23" fmla="*/ 0 h 40"/>
                <a:gd name="T24" fmla="*/ 20 w 84"/>
                <a:gd name="T25" fmla="*/ 1 h 40"/>
                <a:gd name="T26" fmla="*/ 12 w 84"/>
                <a:gd name="T27" fmla="*/ 4 h 40"/>
                <a:gd name="T28" fmla="*/ 6 w 84"/>
                <a:gd name="T29" fmla="*/ 8 h 40"/>
                <a:gd name="T30" fmla="*/ 3 w 84"/>
                <a:gd name="T31" fmla="*/ 12 h 40"/>
                <a:gd name="T32" fmla="*/ 1 w 84"/>
                <a:gd name="T33" fmla="*/ 17 h 40"/>
                <a:gd name="T34" fmla="*/ 0 w 84"/>
                <a:gd name="T35" fmla="*/ 22 h 40"/>
                <a:gd name="T36" fmla="*/ 0 w 84"/>
                <a:gd name="T37" fmla="*/ 27 h 40"/>
                <a:gd name="T38" fmla="*/ 0 w 84"/>
                <a:gd name="T39" fmla="*/ 32 h 40"/>
                <a:gd name="T40" fmla="*/ 2 w 84"/>
                <a:gd name="T41" fmla="*/ 36 h 40"/>
                <a:gd name="T42" fmla="*/ 6 w 84"/>
                <a:gd name="T43" fmla="*/ 38 h 40"/>
                <a:gd name="T44" fmla="*/ 11 w 84"/>
                <a:gd name="T45" fmla="*/ 40 h 40"/>
                <a:gd name="T46" fmla="*/ 16 w 84"/>
                <a:gd name="T47" fmla="*/ 38 h 40"/>
                <a:gd name="T48" fmla="*/ 20 w 84"/>
                <a:gd name="T49" fmla="*/ 36 h 40"/>
                <a:gd name="T50" fmla="*/ 23 w 84"/>
                <a:gd name="T51" fmla="*/ 32 h 40"/>
                <a:gd name="T52" fmla="*/ 23 w 84"/>
                <a:gd name="T53" fmla="*/ 27 h 40"/>
                <a:gd name="T54" fmla="*/ 23 w 84"/>
                <a:gd name="T55" fmla="*/ 26 h 40"/>
                <a:gd name="T56" fmla="*/ 23 w 84"/>
                <a:gd name="T57" fmla="*/ 26 h 40"/>
                <a:gd name="T58" fmla="*/ 29 w 84"/>
                <a:gd name="T59" fmla="*/ 24 h 40"/>
                <a:gd name="T60" fmla="*/ 37 w 84"/>
                <a:gd name="T61" fmla="*/ 24 h 40"/>
                <a:gd name="T62" fmla="*/ 42 w 84"/>
                <a:gd name="T63" fmla="*/ 24 h 40"/>
                <a:gd name="T64" fmla="*/ 46 w 84"/>
                <a:gd name="T65" fmla="*/ 24 h 40"/>
                <a:gd name="T66" fmla="*/ 53 w 84"/>
                <a:gd name="T67" fmla="*/ 24 h 40"/>
                <a:gd name="T68" fmla="*/ 60 w 84"/>
                <a:gd name="T69" fmla="*/ 24 h 40"/>
                <a:gd name="T70" fmla="*/ 60 w 84"/>
                <a:gd name="T71" fmla="*/ 26 h 40"/>
                <a:gd name="T72" fmla="*/ 60 w 84"/>
                <a:gd name="T73" fmla="*/ 27 h 40"/>
                <a:gd name="T74" fmla="*/ 61 w 84"/>
                <a:gd name="T75" fmla="*/ 32 h 40"/>
                <a:gd name="T76" fmla="*/ 64 w 84"/>
                <a:gd name="T77" fmla="*/ 36 h 40"/>
                <a:gd name="T78" fmla="*/ 68 w 84"/>
                <a:gd name="T79" fmla="*/ 38 h 40"/>
                <a:gd name="T80" fmla="*/ 71 w 84"/>
                <a:gd name="T81" fmla="*/ 40 h 40"/>
                <a:gd name="T82" fmla="*/ 77 w 84"/>
                <a:gd name="T83" fmla="*/ 38 h 40"/>
                <a:gd name="T84" fmla="*/ 80 w 84"/>
                <a:gd name="T85" fmla="*/ 36 h 40"/>
                <a:gd name="T86" fmla="*/ 83 w 84"/>
                <a:gd name="T87" fmla="*/ 32 h 40"/>
                <a:gd name="T88" fmla="*/ 84 w 84"/>
                <a:gd name="T89" fmla="*/ 2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4" h="40">
                  <a:moveTo>
                    <a:pt x="84" y="27"/>
                  </a:moveTo>
                  <a:lnTo>
                    <a:pt x="83" y="22"/>
                  </a:lnTo>
                  <a:lnTo>
                    <a:pt x="82" y="17"/>
                  </a:lnTo>
                  <a:lnTo>
                    <a:pt x="79" y="12"/>
                  </a:lnTo>
                  <a:lnTo>
                    <a:pt x="77" y="8"/>
                  </a:lnTo>
                  <a:lnTo>
                    <a:pt x="70" y="4"/>
                  </a:lnTo>
                  <a:lnTo>
                    <a:pt x="62" y="1"/>
                  </a:lnTo>
                  <a:lnTo>
                    <a:pt x="53" y="0"/>
                  </a:lnTo>
                  <a:lnTo>
                    <a:pt x="46" y="0"/>
                  </a:lnTo>
                  <a:lnTo>
                    <a:pt x="42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20" y="1"/>
                  </a:lnTo>
                  <a:lnTo>
                    <a:pt x="12" y="4"/>
                  </a:lnTo>
                  <a:lnTo>
                    <a:pt x="6" y="8"/>
                  </a:lnTo>
                  <a:lnTo>
                    <a:pt x="3" y="12"/>
                  </a:lnTo>
                  <a:lnTo>
                    <a:pt x="1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38"/>
                  </a:lnTo>
                  <a:lnTo>
                    <a:pt x="11" y="40"/>
                  </a:lnTo>
                  <a:lnTo>
                    <a:pt x="16" y="38"/>
                  </a:lnTo>
                  <a:lnTo>
                    <a:pt x="20" y="36"/>
                  </a:lnTo>
                  <a:lnTo>
                    <a:pt x="23" y="32"/>
                  </a:lnTo>
                  <a:lnTo>
                    <a:pt x="23" y="27"/>
                  </a:lnTo>
                  <a:lnTo>
                    <a:pt x="23" y="26"/>
                  </a:lnTo>
                  <a:lnTo>
                    <a:pt x="23" y="26"/>
                  </a:lnTo>
                  <a:lnTo>
                    <a:pt x="29" y="24"/>
                  </a:lnTo>
                  <a:lnTo>
                    <a:pt x="37" y="24"/>
                  </a:lnTo>
                  <a:lnTo>
                    <a:pt x="42" y="24"/>
                  </a:lnTo>
                  <a:lnTo>
                    <a:pt x="46" y="24"/>
                  </a:lnTo>
                  <a:lnTo>
                    <a:pt x="53" y="24"/>
                  </a:lnTo>
                  <a:lnTo>
                    <a:pt x="60" y="24"/>
                  </a:lnTo>
                  <a:lnTo>
                    <a:pt x="60" y="26"/>
                  </a:lnTo>
                  <a:lnTo>
                    <a:pt x="60" y="27"/>
                  </a:lnTo>
                  <a:lnTo>
                    <a:pt x="61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1" y="40"/>
                  </a:lnTo>
                  <a:lnTo>
                    <a:pt x="77" y="38"/>
                  </a:lnTo>
                  <a:lnTo>
                    <a:pt x="80" y="36"/>
                  </a:lnTo>
                  <a:lnTo>
                    <a:pt x="83" y="32"/>
                  </a:lnTo>
                  <a:lnTo>
                    <a:pt x="84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485">
              <a:extLst>
                <a:ext uri="{FF2B5EF4-FFF2-40B4-BE49-F238E27FC236}">
                  <a16:creationId xmlns:a16="http://schemas.microsoft.com/office/drawing/2014/main" id="{B397BB3B-A6DE-44DC-84EC-4A17CA6E7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04500" y="7169150"/>
              <a:ext cx="33337" cy="15875"/>
            </a:xfrm>
            <a:custGeom>
              <a:avLst/>
              <a:gdLst>
                <a:gd name="T0" fmla="*/ 25 w 85"/>
                <a:gd name="T1" fmla="*/ 27 h 40"/>
                <a:gd name="T2" fmla="*/ 25 w 85"/>
                <a:gd name="T3" fmla="*/ 26 h 40"/>
                <a:gd name="T4" fmla="*/ 25 w 85"/>
                <a:gd name="T5" fmla="*/ 26 h 40"/>
                <a:gd name="T6" fmla="*/ 31 w 85"/>
                <a:gd name="T7" fmla="*/ 24 h 40"/>
                <a:gd name="T8" fmla="*/ 39 w 85"/>
                <a:gd name="T9" fmla="*/ 24 h 40"/>
                <a:gd name="T10" fmla="*/ 43 w 85"/>
                <a:gd name="T11" fmla="*/ 24 h 40"/>
                <a:gd name="T12" fmla="*/ 47 w 85"/>
                <a:gd name="T13" fmla="*/ 24 h 40"/>
                <a:gd name="T14" fmla="*/ 56 w 85"/>
                <a:gd name="T15" fmla="*/ 24 h 40"/>
                <a:gd name="T16" fmla="*/ 61 w 85"/>
                <a:gd name="T17" fmla="*/ 24 h 40"/>
                <a:gd name="T18" fmla="*/ 61 w 85"/>
                <a:gd name="T19" fmla="*/ 26 h 40"/>
                <a:gd name="T20" fmla="*/ 61 w 85"/>
                <a:gd name="T21" fmla="*/ 27 h 40"/>
                <a:gd name="T22" fmla="*/ 62 w 85"/>
                <a:gd name="T23" fmla="*/ 32 h 40"/>
                <a:gd name="T24" fmla="*/ 64 w 85"/>
                <a:gd name="T25" fmla="*/ 36 h 40"/>
                <a:gd name="T26" fmla="*/ 68 w 85"/>
                <a:gd name="T27" fmla="*/ 38 h 40"/>
                <a:gd name="T28" fmla="*/ 73 w 85"/>
                <a:gd name="T29" fmla="*/ 40 h 40"/>
                <a:gd name="T30" fmla="*/ 77 w 85"/>
                <a:gd name="T31" fmla="*/ 38 h 40"/>
                <a:gd name="T32" fmla="*/ 81 w 85"/>
                <a:gd name="T33" fmla="*/ 36 h 40"/>
                <a:gd name="T34" fmla="*/ 84 w 85"/>
                <a:gd name="T35" fmla="*/ 32 h 40"/>
                <a:gd name="T36" fmla="*/ 85 w 85"/>
                <a:gd name="T37" fmla="*/ 27 h 40"/>
                <a:gd name="T38" fmla="*/ 85 w 85"/>
                <a:gd name="T39" fmla="*/ 22 h 40"/>
                <a:gd name="T40" fmla="*/ 84 w 85"/>
                <a:gd name="T41" fmla="*/ 17 h 40"/>
                <a:gd name="T42" fmla="*/ 81 w 85"/>
                <a:gd name="T43" fmla="*/ 12 h 40"/>
                <a:gd name="T44" fmla="*/ 77 w 85"/>
                <a:gd name="T45" fmla="*/ 8 h 40"/>
                <a:gd name="T46" fmla="*/ 71 w 85"/>
                <a:gd name="T47" fmla="*/ 4 h 40"/>
                <a:gd name="T48" fmla="*/ 63 w 85"/>
                <a:gd name="T49" fmla="*/ 1 h 40"/>
                <a:gd name="T50" fmla="*/ 56 w 85"/>
                <a:gd name="T51" fmla="*/ 0 h 40"/>
                <a:gd name="T52" fmla="*/ 47 w 85"/>
                <a:gd name="T53" fmla="*/ 0 h 40"/>
                <a:gd name="T54" fmla="*/ 43 w 85"/>
                <a:gd name="T55" fmla="*/ 0 h 40"/>
                <a:gd name="T56" fmla="*/ 39 w 85"/>
                <a:gd name="T57" fmla="*/ 0 h 40"/>
                <a:gd name="T58" fmla="*/ 30 w 85"/>
                <a:gd name="T59" fmla="*/ 0 h 40"/>
                <a:gd name="T60" fmla="*/ 22 w 85"/>
                <a:gd name="T61" fmla="*/ 1 h 40"/>
                <a:gd name="T62" fmla="*/ 14 w 85"/>
                <a:gd name="T63" fmla="*/ 4 h 40"/>
                <a:gd name="T64" fmla="*/ 8 w 85"/>
                <a:gd name="T65" fmla="*/ 8 h 40"/>
                <a:gd name="T66" fmla="*/ 4 w 85"/>
                <a:gd name="T67" fmla="*/ 12 h 40"/>
                <a:gd name="T68" fmla="*/ 2 w 85"/>
                <a:gd name="T69" fmla="*/ 17 h 40"/>
                <a:gd name="T70" fmla="*/ 0 w 85"/>
                <a:gd name="T71" fmla="*/ 22 h 40"/>
                <a:gd name="T72" fmla="*/ 0 w 85"/>
                <a:gd name="T73" fmla="*/ 27 h 40"/>
                <a:gd name="T74" fmla="*/ 2 w 85"/>
                <a:gd name="T75" fmla="*/ 32 h 40"/>
                <a:gd name="T76" fmla="*/ 4 w 85"/>
                <a:gd name="T77" fmla="*/ 36 h 40"/>
                <a:gd name="T78" fmla="*/ 8 w 85"/>
                <a:gd name="T79" fmla="*/ 38 h 40"/>
                <a:gd name="T80" fmla="*/ 12 w 85"/>
                <a:gd name="T81" fmla="*/ 40 h 40"/>
                <a:gd name="T82" fmla="*/ 17 w 85"/>
                <a:gd name="T83" fmla="*/ 38 h 40"/>
                <a:gd name="T84" fmla="*/ 21 w 85"/>
                <a:gd name="T85" fmla="*/ 36 h 40"/>
                <a:gd name="T86" fmla="*/ 23 w 85"/>
                <a:gd name="T87" fmla="*/ 32 h 40"/>
                <a:gd name="T88" fmla="*/ 25 w 85"/>
                <a:gd name="T89" fmla="*/ 2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40">
                  <a:moveTo>
                    <a:pt x="25" y="27"/>
                  </a:moveTo>
                  <a:lnTo>
                    <a:pt x="25" y="26"/>
                  </a:lnTo>
                  <a:lnTo>
                    <a:pt x="25" y="26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3" y="24"/>
                  </a:lnTo>
                  <a:lnTo>
                    <a:pt x="47" y="24"/>
                  </a:lnTo>
                  <a:lnTo>
                    <a:pt x="56" y="24"/>
                  </a:lnTo>
                  <a:lnTo>
                    <a:pt x="61" y="24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62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3" y="40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5" y="27"/>
                  </a:lnTo>
                  <a:lnTo>
                    <a:pt x="85" y="22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77" y="8"/>
                  </a:lnTo>
                  <a:lnTo>
                    <a:pt x="71" y="4"/>
                  </a:lnTo>
                  <a:lnTo>
                    <a:pt x="63" y="1"/>
                  </a:lnTo>
                  <a:lnTo>
                    <a:pt x="56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0" y="0"/>
                  </a:lnTo>
                  <a:lnTo>
                    <a:pt x="22" y="1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2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0" name="Group 87">
            <a:extLst>
              <a:ext uri="{FF2B5EF4-FFF2-40B4-BE49-F238E27FC236}">
                <a16:creationId xmlns:a16="http://schemas.microsoft.com/office/drawing/2014/main" id="{EA64AFE9-6B1A-4476-91C0-E32E809184BD}"/>
              </a:ext>
            </a:extLst>
          </p:cNvPr>
          <p:cNvGrpSpPr/>
          <p:nvPr/>
        </p:nvGrpSpPr>
        <p:grpSpPr>
          <a:xfrm>
            <a:off x="4869365" y="4354220"/>
            <a:ext cx="1328908" cy="1192377"/>
            <a:chOff x="5665869" y="4266427"/>
            <a:chExt cx="1318333" cy="954246"/>
          </a:xfrm>
        </p:grpSpPr>
        <p:sp>
          <p:nvSpPr>
            <p:cNvPr id="101" name="Diamond 88">
              <a:extLst>
                <a:ext uri="{FF2B5EF4-FFF2-40B4-BE49-F238E27FC236}">
                  <a16:creationId xmlns:a16="http://schemas.microsoft.com/office/drawing/2014/main" id="{74AF90F1-F014-47CC-AD9F-126C4CF2E4DC}"/>
                </a:ext>
              </a:extLst>
            </p:cNvPr>
            <p:cNvSpPr/>
            <p:nvPr/>
          </p:nvSpPr>
          <p:spPr>
            <a:xfrm>
              <a:off x="566586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EC533146-3DBF-449E-86E0-1CECC1D7A06D}"/>
                </a:ext>
              </a:extLst>
            </p:cNvPr>
            <p:cNvSpPr txBox="1"/>
            <p:nvPr/>
          </p:nvSpPr>
          <p:spPr>
            <a:xfrm>
              <a:off x="5810690" y="4649659"/>
              <a:ext cx="1005503" cy="258625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ID" sz="105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Check licence option</a:t>
              </a:r>
              <a:endParaRPr lang="en-US" sz="105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04" name="Straight Arrow Connector 29">
            <a:extLst>
              <a:ext uri="{FF2B5EF4-FFF2-40B4-BE49-F238E27FC236}">
                <a16:creationId xmlns:a16="http://schemas.microsoft.com/office/drawing/2014/main" id="{C0EC3627-CC7B-48FF-9DF1-E0F29CD9E018}"/>
              </a:ext>
            </a:extLst>
          </p:cNvPr>
          <p:cNvCxnSpPr>
            <a:cxnSpLocks/>
            <a:stCxn id="101" idx="2"/>
            <a:endCxn id="106" idx="0"/>
          </p:cNvCxnSpPr>
          <p:nvPr/>
        </p:nvCxnSpPr>
        <p:spPr>
          <a:xfrm>
            <a:off x="5533819" y="5546597"/>
            <a:ext cx="261" cy="55205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8">
            <a:extLst>
              <a:ext uri="{FF2B5EF4-FFF2-40B4-BE49-F238E27FC236}">
                <a16:creationId xmlns:a16="http://schemas.microsoft.com/office/drawing/2014/main" id="{7AD07ACE-18ED-4FEA-9336-4303D77C5C25}"/>
              </a:ext>
            </a:extLst>
          </p:cNvPr>
          <p:cNvGrpSpPr/>
          <p:nvPr/>
        </p:nvGrpSpPr>
        <p:grpSpPr>
          <a:xfrm>
            <a:off x="4279436" y="6098656"/>
            <a:ext cx="2509287" cy="591913"/>
            <a:chOff x="7567206" y="2391810"/>
            <a:chExt cx="1404659" cy="749387"/>
          </a:xfrm>
        </p:grpSpPr>
        <p:sp>
          <p:nvSpPr>
            <p:cNvPr id="106" name="Rectangle 10">
              <a:extLst>
                <a:ext uri="{FF2B5EF4-FFF2-40B4-BE49-F238E27FC236}">
                  <a16:creationId xmlns:a16="http://schemas.microsoft.com/office/drawing/2014/main" id="{DB67ED09-642E-4B03-8E80-C139859F0526}"/>
                </a:ext>
              </a:extLst>
            </p:cNvPr>
            <p:cNvSpPr/>
            <p:nvPr/>
          </p:nvSpPr>
          <p:spPr>
            <a:xfrm>
              <a:off x="7567206" y="2391810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79FA82-83F0-46C1-93F5-31426B9888F3}"/>
                </a:ext>
              </a:extLst>
            </p:cNvPr>
            <p:cNvSpPr txBox="1"/>
            <p:nvPr/>
          </p:nvSpPr>
          <p:spPr>
            <a:xfrm>
              <a:off x="7825253" y="2553335"/>
              <a:ext cx="909422" cy="52603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Purplish content to content creator personal profile in OER</a:t>
              </a:r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C3F1D938-6902-45EE-857C-B25B0A7916F3}"/>
              </a:ext>
            </a:extLst>
          </p:cNvPr>
          <p:cNvSpPr/>
          <p:nvPr/>
        </p:nvSpPr>
        <p:spPr>
          <a:xfrm>
            <a:off x="4664087" y="5519703"/>
            <a:ext cx="159691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Publication : only me</a:t>
            </a:r>
          </a:p>
        </p:txBody>
      </p:sp>
      <p:grpSp>
        <p:nvGrpSpPr>
          <p:cNvPr id="112" name="Group 18">
            <a:extLst>
              <a:ext uri="{FF2B5EF4-FFF2-40B4-BE49-F238E27FC236}">
                <a16:creationId xmlns:a16="http://schemas.microsoft.com/office/drawing/2014/main" id="{8BF36DF4-9CFA-4046-8273-F66A2D163DA1}"/>
              </a:ext>
            </a:extLst>
          </p:cNvPr>
          <p:cNvGrpSpPr/>
          <p:nvPr/>
        </p:nvGrpSpPr>
        <p:grpSpPr>
          <a:xfrm>
            <a:off x="9164315" y="2159968"/>
            <a:ext cx="1712565" cy="335893"/>
            <a:chOff x="7575212" y="3205060"/>
            <a:chExt cx="1404659" cy="749387"/>
          </a:xfrm>
        </p:grpSpPr>
        <p:sp>
          <p:nvSpPr>
            <p:cNvPr id="124" name="Rectangle 10">
              <a:extLst>
                <a:ext uri="{FF2B5EF4-FFF2-40B4-BE49-F238E27FC236}">
                  <a16:creationId xmlns:a16="http://schemas.microsoft.com/office/drawing/2014/main" id="{A93C2DCD-F447-414B-BD16-21BBD0B84003}"/>
                </a:ext>
              </a:extLst>
            </p:cNvPr>
            <p:cNvSpPr/>
            <p:nvPr/>
          </p:nvSpPr>
          <p:spPr>
            <a:xfrm>
              <a:off x="7575212" y="3205060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C85BA197-F820-416B-A88A-8C768F1BEACD}"/>
                </a:ext>
              </a:extLst>
            </p:cNvPr>
            <p:cNvSpPr txBox="1"/>
            <p:nvPr/>
          </p:nvSpPr>
          <p:spPr>
            <a:xfrm>
              <a:off x="7676522" y="3292989"/>
              <a:ext cx="1185104" cy="617993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Login to OER system back end  </a:t>
              </a:r>
              <a:endParaRPr kumimoji="0" lang="en-US" sz="900" b="1" i="0" u="none" strike="noStrike" kern="1200" cap="none" spc="150" normalizeH="0" baseline="0" noProof="0" dirty="0">
                <a:ln>
                  <a:noFill/>
                </a:ln>
                <a:solidFill>
                  <a:srgbClr val="1C819E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endParaRPr>
            </a:p>
          </p:txBody>
        </p:sp>
      </p:grpSp>
      <p:grpSp>
        <p:nvGrpSpPr>
          <p:cNvPr id="126" name="Group 18">
            <a:extLst>
              <a:ext uri="{FF2B5EF4-FFF2-40B4-BE49-F238E27FC236}">
                <a16:creationId xmlns:a16="http://schemas.microsoft.com/office/drawing/2014/main" id="{DFCBFF79-3C62-461F-A8E7-AD6B98BFDE7F}"/>
              </a:ext>
            </a:extLst>
          </p:cNvPr>
          <p:cNvGrpSpPr/>
          <p:nvPr/>
        </p:nvGrpSpPr>
        <p:grpSpPr>
          <a:xfrm>
            <a:off x="8795887" y="2810504"/>
            <a:ext cx="2449422" cy="570251"/>
            <a:chOff x="7613143" y="2499676"/>
            <a:chExt cx="1404659" cy="749387"/>
          </a:xfrm>
        </p:grpSpPr>
        <p:sp>
          <p:nvSpPr>
            <p:cNvPr id="127" name="Rectangle 10">
              <a:extLst>
                <a:ext uri="{FF2B5EF4-FFF2-40B4-BE49-F238E27FC236}">
                  <a16:creationId xmlns:a16="http://schemas.microsoft.com/office/drawing/2014/main" id="{85E03D50-6E4A-4393-9EFE-28B08FDCC9EB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6C1EB2E-645D-4DBA-BDDE-93466111CA9B}"/>
                </a:ext>
              </a:extLst>
            </p:cNvPr>
            <p:cNvSpPr txBox="1"/>
            <p:nvPr/>
          </p:nvSpPr>
          <p:spPr>
            <a:xfrm>
              <a:off x="7670224" y="2531885"/>
              <a:ext cx="1093245" cy="36401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Create category insert general information </a:t>
              </a:r>
            </a:p>
          </p:txBody>
        </p:sp>
      </p:grpSp>
      <p:grpSp>
        <p:nvGrpSpPr>
          <p:cNvPr id="130" name="Group 18">
            <a:extLst>
              <a:ext uri="{FF2B5EF4-FFF2-40B4-BE49-F238E27FC236}">
                <a16:creationId xmlns:a16="http://schemas.microsoft.com/office/drawing/2014/main" id="{D2D6BDAF-BC3E-4E56-81B6-D204F50F4051}"/>
              </a:ext>
            </a:extLst>
          </p:cNvPr>
          <p:cNvGrpSpPr/>
          <p:nvPr/>
        </p:nvGrpSpPr>
        <p:grpSpPr>
          <a:xfrm>
            <a:off x="8795886" y="3705876"/>
            <a:ext cx="2449422" cy="570251"/>
            <a:chOff x="7613143" y="2499676"/>
            <a:chExt cx="1404659" cy="749387"/>
          </a:xfrm>
        </p:grpSpPr>
        <p:sp>
          <p:nvSpPr>
            <p:cNvPr id="131" name="Rectangle 10">
              <a:extLst>
                <a:ext uri="{FF2B5EF4-FFF2-40B4-BE49-F238E27FC236}">
                  <a16:creationId xmlns:a16="http://schemas.microsoft.com/office/drawing/2014/main" id="{86ED99B0-3C78-4DD9-AB5E-E67214DE8A95}"/>
                </a:ext>
              </a:extLst>
            </p:cNvPr>
            <p:cNvSpPr/>
            <p:nvPr/>
          </p:nvSpPr>
          <p:spPr>
            <a:xfrm>
              <a:off x="7613143" y="2499676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4EBF1866-9E8C-49FA-B32D-2E75FD48F623}"/>
                </a:ext>
              </a:extLst>
            </p:cNvPr>
            <p:cNvSpPr txBox="1"/>
            <p:nvPr/>
          </p:nvSpPr>
          <p:spPr>
            <a:xfrm>
              <a:off x="7670224" y="2531885"/>
              <a:ext cx="1093245" cy="546021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On approval request menu</a:t>
              </a: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Wingdings" panose="05000000000000000000" pitchFamily="2" charset="2"/>
                </a:rPr>
                <a:t> check request been sent by content creator </a:t>
              </a:r>
              <a:endParaRPr lang="en-US" sz="900" b="1" spc="150" dirty="0">
                <a:solidFill>
                  <a:srgbClr val="1C819E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33" name="Straight Arrow Connector 29">
            <a:extLst>
              <a:ext uri="{FF2B5EF4-FFF2-40B4-BE49-F238E27FC236}">
                <a16:creationId xmlns:a16="http://schemas.microsoft.com/office/drawing/2014/main" id="{48CC0965-5C64-4021-8D5C-E17176740A07}"/>
              </a:ext>
            </a:extLst>
          </p:cNvPr>
          <p:cNvCxnSpPr>
            <a:cxnSpLocks/>
          </p:cNvCxnSpPr>
          <p:nvPr/>
        </p:nvCxnSpPr>
        <p:spPr>
          <a:xfrm flipH="1">
            <a:off x="10010272" y="2495861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29">
            <a:extLst>
              <a:ext uri="{FF2B5EF4-FFF2-40B4-BE49-F238E27FC236}">
                <a16:creationId xmlns:a16="http://schemas.microsoft.com/office/drawing/2014/main" id="{2D0242A8-92FB-4E83-8799-BCC08B4AA5F9}"/>
              </a:ext>
            </a:extLst>
          </p:cNvPr>
          <p:cNvCxnSpPr>
            <a:cxnSpLocks/>
          </p:cNvCxnSpPr>
          <p:nvPr/>
        </p:nvCxnSpPr>
        <p:spPr>
          <a:xfrm flipH="1">
            <a:off x="10010271" y="3392829"/>
            <a:ext cx="1" cy="28389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29">
            <a:extLst>
              <a:ext uri="{FF2B5EF4-FFF2-40B4-BE49-F238E27FC236}">
                <a16:creationId xmlns:a16="http://schemas.microsoft.com/office/drawing/2014/main" id="{2451BF54-6A09-4FEB-A20B-9281254346B0}"/>
              </a:ext>
            </a:extLst>
          </p:cNvPr>
          <p:cNvCxnSpPr>
            <a:cxnSpLocks/>
            <a:stCxn id="152" idx="3"/>
          </p:cNvCxnSpPr>
          <p:nvPr/>
        </p:nvCxnSpPr>
        <p:spPr>
          <a:xfrm>
            <a:off x="2773056" y="4943959"/>
            <a:ext cx="2078723" cy="645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 87">
            <a:extLst>
              <a:ext uri="{FF2B5EF4-FFF2-40B4-BE49-F238E27FC236}">
                <a16:creationId xmlns:a16="http://schemas.microsoft.com/office/drawing/2014/main" id="{442AA860-CE87-4B05-956F-F3A15E56AFCC}"/>
              </a:ext>
            </a:extLst>
          </p:cNvPr>
          <p:cNvGrpSpPr/>
          <p:nvPr/>
        </p:nvGrpSpPr>
        <p:grpSpPr>
          <a:xfrm>
            <a:off x="4817768" y="2787884"/>
            <a:ext cx="1385309" cy="1068749"/>
            <a:chOff x="5665869" y="4266427"/>
            <a:chExt cx="1318333" cy="954246"/>
          </a:xfrm>
        </p:grpSpPr>
        <p:sp>
          <p:nvSpPr>
            <p:cNvPr id="137" name="Diamond 88">
              <a:extLst>
                <a:ext uri="{FF2B5EF4-FFF2-40B4-BE49-F238E27FC236}">
                  <a16:creationId xmlns:a16="http://schemas.microsoft.com/office/drawing/2014/main" id="{32BE425F-A34E-4F75-AC26-88E3195AC64E}"/>
                </a:ext>
              </a:extLst>
            </p:cNvPr>
            <p:cNvSpPr/>
            <p:nvPr/>
          </p:nvSpPr>
          <p:spPr>
            <a:xfrm>
              <a:off x="5665869" y="4266427"/>
              <a:ext cx="1318333" cy="954246"/>
            </a:xfrm>
            <a:prstGeom prst="diamond">
              <a:avLst/>
            </a:prstGeom>
            <a:solidFill>
              <a:srgbClr val="FFB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F35924F5-833B-4EAB-8FF2-C2AC885F71C3}"/>
                </a:ext>
              </a:extLst>
            </p:cNvPr>
            <p:cNvSpPr txBox="1"/>
            <p:nvPr/>
          </p:nvSpPr>
          <p:spPr>
            <a:xfrm>
              <a:off x="5822283" y="4557723"/>
              <a:ext cx="1005503" cy="432813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ID" sz="1050" b="1" spc="15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Check approval option </a:t>
              </a:r>
              <a:endParaRPr lang="en-US" sz="1050" b="1" spc="15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cxnSp>
        <p:nvCxnSpPr>
          <p:cNvPr id="148" name="연결선: 꺾임 147">
            <a:extLst>
              <a:ext uri="{FF2B5EF4-FFF2-40B4-BE49-F238E27FC236}">
                <a16:creationId xmlns:a16="http://schemas.microsoft.com/office/drawing/2014/main" id="{AA822F6A-E583-49B6-AF14-221CAC6700E5}"/>
              </a:ext>
            </a:extLst>
          </p:cNvPr>
          <p:cNvCxnSpPr>
            <a:cxnSpLocks/>
            <a:endCxn id="131" idx="2"/>
          </p:cNvCxnSpPr>
          <p:nvPr/>
        </p:nvCxnSpPr>
        <p:spPr>
          <a:xfrm flipV="1">
            <a:off x="6180687" y="4276127"/>
            <a:ext cx="3839910" cy="674282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연결선: 꺾임 148">
            <a:extLst>
              <a:ext uri="{FF2B5EF4-FFF2-40B4-BE49-F238E27FC236}">
                <a16:creationId xmlns:a16="http://schemas.microsoft.com/office/drawing/2014/main" id="{81011E45-1DBF-4EC2-B682-111A8814AC20}"/>
              </a:ext>
            </a:extLst>
          </p:cNvPr>
          <p:cNvCxnSpPr>
            <a:cxnSpLocks/>
            <a:stCxn id="131" idx="1"/>
            <a:endCxn id="137" idx="3"/>
          </p:cNvCxnSpPr>
          <p:nvPr/>
        </p:nvCxnSpPr>
        <p:spPr>
          <a:xfrm rot="10800000">
            <a:off x="6203078" y="3322260"/>
            <a:ext cx="2592809" cy="6687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연결선: 꺾임 149">
            <a:extLst>
              <a:ext uri="{FF2B5EF4-FFF2-40B4-BE49-F238E27FC236}">
                <a16:creationId xmlns:a16="http://schemas.microsoft.com/office/drawing/2014/main" id="{7C4ECD4C-1535-4238-9DEE-9A63D521635F}"/>
              </a:ext>
            </a:extLst>
          </p:cNvPr>
          <p:cNvCxnSpPr>
            <a:cxnSpLocks/>
            <a:stCxn id="137" idx="1"/>
            <a:endCxn id="200" idx="3"/>
          </p:cNvCxnSpPr>
          <p:nvPr/>
        </p:nvCxnSpPr>
        <p:spPr>
          <a:xfrm rot="10800000">
            <a:off x="2756170" y="3103007"/>
            <a:ext cx="2061598" cy="21925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7654951E-8C30-4B1C-9BD7-87BE5079D1BC}"/>
              </a:ext>
            </a:extLst>
          </p:cNvPr>
          <p:cNvSpPr/>
          <p:nvPr/>
        </p:nvSpPr>
        <p:spPr>
          <a:xfrm>
            <a:off x="3028002" y="3351598"/>
            <a:ext cx="134844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Reject : Feedback</a:t>
            </a: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DED20AD8-81E5-4E8C-B126-0B2FDFF9F4B5}"/>
              </a:ext>
            </a:extLst>
          </p:cNvPr>
          <p:cNvSpPr/>
          <p:nvPr/>
        </p:nvSpPr>
        <p:spPr>
          <a:xfrm>
            <a:off x="6255835" y="4701831"/>
            <a:ext cx="309571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Publication : school only (LMS) /OER ONLY </a:t>
            </a:r>
          </a:p>
        </p:txBody>
      </p:sp>
      <p:grpSp>
        <p:nvGrpSpPr>
          <p:cNvPr id="157" name="Group 18">
            <a:extLst>
              <a:ext uri="{FF2B5EF4-FFF2-40B4-BE49-F238E27FC236}">
                <a16:creationId xmlns:a16="http://schemas.microsoft.com/office/drawing/2014/main" id="{F6C17592-C4D9-42CA-8A01-015514CE06A8}"/>
              </a:ext>
            </a:extLst>
          </p:cNvPr>
          <p:cNvGrpSpPr/>
          <p:nvPr/>
        </p:nvGrpSpPr>
        <p:grpSpPr>
          <a:xfrm>
            <a:off x="2912489" y="1268590"/>
            <a:ext cx="2509287" cy="591913"/>
            <a:chOff x="7557363" y="2391810"/>
            <a:chExt cx="1404659" cy="749387"/>
          </a:xfrm>
        </p:grpSpPr>
        <p:sp>
          <p:nvSpPr>
            <p:cNvPr id="158" name="Rectangle 10">
              <a:extLst>
                <a:ext uri="{FF2B5EF4-FFF2-40B4-BE49-F238E27FC236}">
                  <a16:creationId xmlns:a16="http://schemas.microsoft.com/office/drawing/2014/main" id="{F8DBF8D1-4C24-465A-97EC-CEB288898AA8}"/>
                </a:ext>
              </a:extLst>
            </p:cNvPr>
            <p:cNvSpPr/>
            <p:nvPr/>
          </p:nvSpPr>
          <p:spPr>
            <a:xfrm>
              <a:off x="7557363" y="2391810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A2B0E00E-EE75-4CDC-8202-66AFC9C390CC}"/>
                </a:ext>
              </a:extLst>
            </p:cNvPr>
            <p:cNvSpPr txBox="1"/>
            <p:nvPr/>
          </p:nvSpPr>
          <p:spPr>
            <a:xfrm>
              <a:off x="7825253" y="2553335"/>
              <a:ext cx="909422" cy="52603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Purplish content to OER front-end only if the Publication is :OER only</a:t>
              </a:r>
            </a:p>
          </p:txBody>
        </p:sp>
      </p:grpSp>
      <p:grpSp>
        <p:nvGrpSpPr>
          <p:cNvPr id="169" name="Group 18">
            <a:extLst>
              <a:ext uri="{FF2B5EF4-FFF2-40B4-BE49-F238E27FC236}">
                <a16:creationId xmlns:a16="http://schemas.microsoft.com/office/drawing/2014/main" id="{5195AD27-4DCC-487C-9772-7C98A0442739}"/>
              </a:ext>
            </a:extLst>
          </p:cNvPr>
          <p:cNvGrpSpPr/>
          <p:nvPr/>
        </p:nvGrpSpPr>
        <p:grpSpPr>
          <a:xfrm>
            <a:off x="5582821" y="1268490"/>
            <a:ext cx="2509287" cy="591913"/>
            <a:chOff x="7557363" y="2391810"/>
            <a:chExt cx="1404659" cy="749387"/>
          </a:xfrm>
        </p:grpSpPr>
        <p:sp>
          <p:nvSpPr>
            <p:cNvPr id="170" name="Rectangle 10">
              <a:extLst>
                <a:ext uri="{FF2B5EF4-FFF2-40B4-BE49-F238E27FC236}">
                  <a16:creationId xmlns:a16="http://schemas.microsoft.com/office/drawing/2014/main" id="{759B2915-5C5E-432D-B787-5885499F9BEA}"/>
                </a:ext>
              </a:extLst>
            </p:cNvPr>
            <p:cNvSpPr/>
            <p:nvPr/>
          </p:nvSpPr>
          <p:spPr>
            <a:xfrm>
              <a:off x="7557363" y="2391810"/>
              <a:ext cx="1404659" cy="7493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AC11968-8092-4B1B-85B8-D3E956B2D745}"/>
                </a:ext>
              </a:extLst>
            </p:cNvPr>
            <p:cNvSpPr txBox="1"/>
            <p:nvPr/>
          </p:nvSpPr>
          <p:spPr>
            <a:xfrm>
              <a:off x="7757454" y="2539907"/>
              <a:ext cx="1013439" cy="52603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spc="150" dirty="0">
                  <a:solidFill>
                    <a:srgbClr val="1C819E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Purplish content to LMS  Repository if the Publication is :school only</a:t>
              </a:r>
            </a:p>
          </p:txBody>
        </p:sp>
      </p:grpSp>
      <p:cxnSp>
        <p:nvCxnSpPr>
          <p:cNvPr id="172" name="Elbow Connector 138">
            <a:extLst>
              <a:ext uri="{FF2B5EF4-FFF2-40B4-BE49-F238E27FC236}">
                <a16:creationId xmlns:a16="http://schemas.microsoft.com/office/drawing/2014/main" id="{0567E3B8-9801-48B7-8303-31A8C1DB26E1}"/>
              </a:ext>
            </a:extLst>
          </p:cNvPr>
          <p:cNvCxnSpPr>
            <a:cxnSpLocks/>
            <a:stCxn id="158" idx="2"/>
            <a:endCxn id="170" idx="2"/>
          </p:cNvCxnSpPr>
          <p:nvPr/>
        </p:nvCxnSpPr>
        <p:spPr>
          <a:xfrm rot="5400000" flipH="1" flipV="1">
            <a:off x="5502249" y="525287"/>
            <a:ext cx="100" cy="2670332"/>
          </a:xfrm>
          <a:prstGeom prst="bentConnector3">
            <a:avLst>
              <a:gd name="adj1" fmla="val -386861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40">
            <a:extLst>
              <a:ext uri="{FF2B5EF4-FFF2-40B4-BE49-F238E27FC236}">
                <a16:creationId xmlns:a16="http://schemas.microsoft.com/office/drawing/2014/main" id="{AB92839F-DF39-4612-A385-218A7DB18864}"/>
              </a:ext>
            </a:extLst>
          </p:cNvPr>
          <p:cNvCxnSpPr>
            <a:cxnSpLocks/>
            <a:stCxn id="137" idx="0"/>
          </p:cNvCxnSpPr>
          <p:nvPr/>
        </p:nvCxnSpPr>
        <p:spPr>
          <a:xfrm flipV="1">
            <a:off x="5510423" y="2250848"/>
            <a:ext cx="0" cy="537036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직사각형 173">
            <a:extLst>
              <a:ext uri="{FF2B5EF4-FFF2-40B4-BE49-F238E27FC236}">
                <a16:creationId xmlns:a16="http://schemas.microsoft.com/office/drawing/2014/main" id="{4AD261D7-0B46-446F-AB20-47B7A4006CCC}"/>
              </a:ext>
            </a:extLst>
          </p:cNvPr>
          <p:cNvSpPr/>
          <p:nvPr/>
        </p:nvSpPr>
        <p:spPr>
          <a:xfrm>
            <a:off x="5447007" y="2437275"/>
            <a:ext cx="77617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Approval</a:t>
            </a:r>
          </a:p>
        </p:txBody>
      </p:sp>
      <p:grpSp>
        <p:nvGrpSpPr>
          <p:cNvPr id="175" name="Group 140">
            <a:extLst>
              <a:ext uri="{FF2B5EF4-FFF2-40B4-BE49-F238E27FC236}">
                <a16:creationId xmlns:a16="http://schemas.microsoft.com/office/drawing/2014/main" id="{0FC083F1-DEA6-4377-86C6-23845C8D68BF}"/>
              </a:ext>
            </a:extLst>
          </p:cNvPr>
          <p:cNvGrpSpPr/>
          <p:nvPr/>
        </p:nvGrpSpPr>
        <p:grpSpPr>
          <a:xfrm>
            <a:off x="6550590" y="432617"/>
            <a:ext cx="770473" cy="754553"/>
            <a:chOff x="5460236" y="4975006"/>
            <a:chExt cx="1333719" cy="1333719"/>
          </a:xfrm>
        </p:grpSpPr>
        <p:sp>
          <p:nvSpPr>
            <p:cNvPr id="184" name="Oval 22">
              <a:extLst>
                <a:ext uri="{FF2B5EF4-FFF2-40B4-BE49-F238E27FC236}">
                  <a16:creationId xmlns:a16="http://schemas.microsoft.com/office/drawing/2014/main" id="{AFBDE146-EC9C-4659-98FC-8DC2A1B2E180}"/>
                </a:ext>
              </a:extLst>
            </p:cNvPr>
            <p:cNvSpPr/>
            <p:nvPr/>
          </p:nvSpPr>
          <p:spPr>
            <a:xfrm>
              <a:off x="5460236" y="4975006"/>
              <a:ext cx="1333719" cy="1333719"/>
            </a:xfrm>
            <a:prstGeom prst="ellipse">
              <a:avLst/>
            </a:prstGeom>
            <a:noFill/>
            <a:ln w="12700">
              <a:solidFill>
                <a:srgbClr val="FFB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7" name="Group 99">
              <a:extLst>
                <a:ext uri="{FF2B5EF4-FFF2-40B4-BE49-F238E27FC236}">
                  <a16:creationId xmlns:a16="http://schemas.microsoft.com/office/drawing/2014/main" id="{3124D1EA-E178-461B-AAC6-D0AA548E66CE}"/>
                </a:ext>
              </a:extLst>
            </p:cNvPr>
            <p:cNvGrpSpPr/>
            <p:nvPr/>
          </p:nvGrpSpPr>
          <p:grpSpPr>
            <a:xfrm>
              <a:off x="5772347" y="5319857"/>
              <a:ext cx="644015" cy="644015"/>
              <a:chOff x="11028363" y="7067550"/>
              <a:chExt cx="285750" cy="285750"/>
            </a:xfrm>
            <a:solidFill>
              <a:srgbClr val="FFBE00"/>
            </a:solidFill>
          </p:grpSpPr>
          <p:sp>
            <p:nvSpPr>
              <p:cNvPr id="178" name="Freeform 3480">
                <a:extLst>
                  <a:ext uri="{FF2B5EF4-FFF2-40B4-BE49-F238E27FC236}">
                    <a16:creationId xmlns:a16="http://schemas.microsoft.com/office/drawing/2014/main" id="{DD50F6C0-22B1-4E82-B1D5-C23C76097A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28363" y="7067550"/>
                <a:ext cx="285750" cy="285750"/>
              </a:xfrm>
              <a:custGeom>
                <a:avLst/>
                <a:gdLst>
                  <a:gd name="T0" fmla="*/ 333 w 721"/>
                  <a:gd name="T1" fmla="*/ 479 h 721"/>
                  <a:gd name="T2" fmla="*/ 287 w 721"/>
                  <a:gd name="T3" fmla="*/ 455 h 721"/>
                  <a:gd name="T4" fmla="*/ 246 w 721"/>
                  <a:gd name="T5" fmla="*/ 415 h 721"/>
                  <a:gd name="T6" fmla="*/ 223 w 721"/>
                  <a:gd name="T7" fmla="*/ 361 h 721"/>
                  <a:gd name="T8" fmla="*/ 214 w 721"/>
                  <a:gd name="T9" fmla="*/ 334 h 721"/>
                  <a:gd name="T10" fmla="*/ 194 w 721"/>
                  <a:gd name="T11" fmla="*/ 325 h 721"/>
                  <a:gd name="T12" fmla="*/ 188 w 721"/>
                  <a:gd name="T13" fmla="*/ 289 h 721"/>
                  <a:gd name="T14" fmla="*/ 203 w 721"/>
                  <a:gd name="T15" fmla="*/ 267 h 721"/>
                  <a:gd name="T16" fmla="*/ 219 w 721"/>
                  <a:gd name="T17" fmla="*/ 261 h 721"/>
                  <a:gd name="T18" fmla="*/ 265 w 721"/>
                  <a:gd name="T19" fmla="*/ 189 h 721"/>
                  <a:gd name="T20" fmla="*/ 310 w 721"/>
                  <a:gd name="T21" fmla="*/ 179 h 721"/>
                  <a:gd name="T22" fmla="*/ 348 w 721"/>
                  <a:gd name="T23" fmla="*/ 156 h 721"/>
                  <a:gd name="T24" fmla="*/ 373 w 721"/>
                  <a:gd name="T25" fmla="*/ 156 h 721"/>
                  <a:gd name="T26" fmla="*/ 410 w 721"/>
                  <a:gd name="T27" fmla="*/ 179 h 721"/>
                  <a:gd name="T28" fmla="*/ 456 w 721"/>
                  <a:gd name="T29" fmla="*/ 189 h 721"/>
                  <a:gd name="T30" fmla="*/ 501 w 721"/>
                  <a:gd name="T31" fmla="*/ 261 h 721"/>
                  <a:gd name="T32" fmla="*/ 518 w 721"/>
                  <a:gd name="T33" fmla="*/ 267 h 721"/>
                  <a:gd name="T34" fmla="*/ 533 w 721"/>
                  <a:gd name="T35" fmla="*/ 289 h 721"/>
                  <a:gd name="T36" fmla="*/ 527 w 721"/>
                  <a:gd name="T37" fmla="*/ 325 h 721"/>
                  <a:gd name="T38" fmla="*/ 508 w 721"/>
                  <a:gd name="T39" fmla="*/ 334 h 721"/>
                  <a:gd name="T40" fmla="*/ 499 w 721"/>
                  <a:gd name="T41" fmla="*/ 361 h 721"/>
                  <a:gd name="T42" fmla="*/ 476 w 721"/>
                  <a:gd name="T43" fmla="*/ 415 h 721"/>
                  <a:gd name="T44" fmla="*/ 434 w 721"/>
                  <a:gd name="T45" fmla="*/ 455 h 721"/>
                  <a:gd name="T46" fmla="*/ 388 w 721"/>
                  <a:gd name="T47" fmla="*/ 479 h 721"/>
                  <a:gd name="T48" fmla="*/ 633 w 721"/>
                  <a:gd name="T49" fmla="*/ 507 h 721"/>
                  <a:gd name="T50" fmla="*/ 497 w 721"/>
                  <a:gd name="T51" fmla="*/ 425 h 721"/>
                  <a:gd name="T52" fmla="*/ 522 w 721"/>
                  <a:gd name="T53" fmla="*/ 371 h 721"/>
                  <a:gd name="T54" fmla="*/ 545 w 721"/>
                  <a:gd name="T55" fmla="*/ 342 h 721"/>
                  <a:gd name="T56" fmla="*/ 558 w 721"/>
                  <a:gd name="T57" fmla="*/ 308 h 721"/>
                  <a:gd name="T58" fmla="*/ 569 w 721"/>
                  <a:gd name="T59" fmla="*/ 164 h 721"/>
                  <a:gd name="T60" fmla="*/ 556 w 721"/>
                  <a:gd name="T61" fmla="*/ 95 h 721"/>
                  <a:gd name="T62" fmla="*/ 532 w 721"/>
                  <a:gd name="T63" fmla="*/ 59 h 721"/>
                  <a:gd name="T64" fmla="*/ 501 w 721"/>
                  <a:gd name="T65" fmla="*/ 34 h 721"/>
                  <a:gd name="T66" fmla="*/ 415 w 721"/>
                  <a:gd name="T67" fmla="*/ 4 h 721"/>
                  <a:gd name="T68" fmla="*/ 306 w 721"/>
                  <a:gd name="T69" fmla="*/ 4 h 721"/>
                  <a:gd name="T70" fmla="*/ 219 w 721"/>
                  <a:gd name="T71" fmla="*/ 34 h 721"/>
                  <a:gd name="T72" fmla="*/ 188 w 721"/>
                  <a:gd name="T73" fmla="*/ 59 h 721"/>
                  <a:gd name="T74" fmla="*/ 165 w 721"/>
                  <a:gd name="T75" fmla="*/ 95 h 721"/>
                  <a:gd name="T76" fmla="*/ 152 w 721"/>
                  <a:gd name="T77" fmla="*/ 164 h 721"/>
                  <a:gd name="T78" fmla="*/ 163 w 721"/>
                  <a:gd name="T79" fmla="*/ 308 h 721"/>
                  <a:gd name="T80" fmla="*/ 176 w 721"/>
                  <a:gd name="T81" fmla="*/ 342 h 721"/>
                  <a:gd name="T82" fmla="*/ 199 w 721"/>
                  <a:gd name="T83" fmla="*/ 371 h 721"/>
                  <a:gd name="T84" fmla="*/ 224 w 721"/>
                  <a:gd name="T85" fmla="*/ 425 h 721"/>
                  <a:gd name="T86" fmla="*/ 86 w 721"/>
                  <a:gd name="T87" fmla="*/ 509 h 721"/>
                  <a:gd name="T88" fmla="*/ 52 w 721"/>
                  <a:gd name="T89" fmla="*/ 528 h 721"/>
                  <a:gd name="T90" fmla="*/ 23 w 721"/>
                  <a:gd name="T91" fmla="*/ 559 h 721"/>
                  <a:gd name="T92" fmla="*/ 7 w 721"/>
                  <a:gd name="T93" fmla="*/ 595 h 721"/>
                  <a:gd name="T94" fmla="*/ 0 w 721"/>
                  <a:gd name="T95" fmla="*/ 637 h 721"/>
                  <a:gd name="T96" fmla="*/ 721 w 721"/>
                  <a:gd name="T97" fmla="*/ 626 h 721"/>
                  <a:gd name="T98" fmla="*/ 711 w 721"/>
                  <a:gd name="T99" fmla="*/ 586 h 721"/>
                  <a:gd name="T100" fmla="*/ 690 w 721"/>
                  <a:gd name="T101" fmla="*/ 550 h 721"/>
                  <a:gd name="T102" fmla="*/ 660 w 721"/>
                  <a:gd name="T103" fmla="*/ 522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21" h="721">
                    <a:moveTo>
                      <a:pt x="360" y="484"/>
                    </a:moveTo>
                    <a:lnTo>
                      <a:pt x="352" y="484"/>
                    </a:lnTo>
                    <a:lnTo>
                      <a:pt x="343" y="482"/>
                    </a:lnTo>
                    <a:lnTo>
                      <a:pt x="333" y="479"/>
                    </a:lnTo>
                    <a:lnTo>
                      <a:pt x="321" y="474"/>
                    </a:lnTo>
                    <a:lnTo>
                      <a:pt x="310" y="469"/>
                    </a:lnTo>
                    <a:lnTo>
                      <a:pt x="298" y="462"/>
                    </a:lnTo>
                    <a:lnTo>
                      <a:pt x="287" y="455"/>
                    </a:lnTo>
                    <a:lnTo>
                      <a:pt x="275" y="446"/>
                    </a:lnTo>
                    <a:lnTo>
                      <a:pt x="265" y="437"/>
                    </a:lnTo>
                    <a:lnTo>
                      <a:pt x="255" y="426"/>
                    </a:lnTo>
                    <a:lnTo>
                      <a:pt x="246" y="415"/>
                    </a:lnTo>
                    <a:lnTo>
                      <a:pt x="237" y="402"/>
                    </a:lnTo>
                    <a:lnTo>
                      <a:pt x="230" y="389"/>
                    </a:lnTo>
                    <a:lnTo>
                      <a:pt x="225" y="375"/>
                    </a:lnTo>
                    <a:lnTo>
                      <a:pt x="223" y="361"/>
                    </a:lnTo>
                    <a:lnTo>
                      <a:pt x="221" y="346"/>
                    </a:lnTo>
                    <a:lnTo>
                      <a:pt x="220" y="340"/>
                    </a:lnTo>
                    <a:lnTo>
                      <a:pt x="217" y="337"/>
                    </a:lnTo>
                    <a:lnTo>
                      <a:pt x="214" y="334"/>
                    </a:lnTo>
                    <a:lnTo>
                      <a:pt x="208" y="333"/>
                    </a:lnTo>
                    <a:lnTo>
                      <a:pt x="203" y="331"/>
                    </a:lnTo>
                    <a:lnTo>
                      <a:pt x="198" y="329"/>
                    </a:lnTo>
                    <a:lnTo>
                      <a:pt x="194" y="325"/>
                    </a:lnTo>
                    <a:lnTo>
                      <a:pt x="192" y="321"/>
                    </a:lnTo>
                    <a:lnTo>
                      <a:pt x="188" y="310"/>
                    </a:lnTo>
                    <a:lnTo>
                      <a:pt x="187" y="299"/>
                    </a:lnTo>
                    <a:lnTo>
                      <a:pt x="188" y="289"/>
                    </a:lnTo>
                    <a:lnTo>
                      <a:pt x="192" y="279"/>
                    </a:lnTo>
                    <a:lnTo>
                      <a:pt x="194" y="274"/>
                    </a:lnTo>
                    <a:lnTo>
                      <a:pt x="198" y="270"/>
                    </a:lnTo>
                    <a:lnTo>
                      <a:pt x="203" y="267"/>
                    </a:lnTo>
                    <a:lnTo>
                      <a:pt x="208" y="266"/>
                    </a:lnTo>
                    <a:lnTo>
                      <a:pt x="214" y="266"/>
                    </a:lnTo>
                    <a:lnTo>
                      <a:pt x="216" y="263"/>
                    </a:lnTo>
                    <a:lnTo>
                      <a:pt x="219" y="261"/>
                    </a:lnTo>
                    <a:lnTo>
                      <a:pt x="220" y="257"/>
                    </a:lnTo>
                    <a:lnTo>
                      <a:pt x="234" y="190"/>
                    </a:lnTo>
                    <a:lnTo>
                      <a:pt x="249" y="189"/>
                    </a:lnTo>
                    <a:lnTo>
                      <a:pt x="265" y="189"/>
                    </a:lnTo>
                    <a:lnTo>
                      <a:pt x="278" y="186"/>
                    </a:lnTo>
                    <a:lnTo>
                      <a:pt x="291" y="184"/>
                    </a:lnTo>
                    <a:lnTo>
                      <a:pt x="301" y="181"/>
                    </a:lnTo>
                    <a:lnTo>
                      <a:pt x="310" y="179"/>
                    </a:lnTo>
                    <a:lnTo>
                      <a:pt x="319" y="175"/>
                    </a:lnTo>
                    <a:lnTo>
                      <a:pt x="327" y="171"/>
                    </a:lnTo>
                    <a:lnTo>
                      <a:pt x="338" y="163"/>
                    </a:lnTo>
                    <a:lnTo>
                      <a:pt x="348" y="156"/>
                    </a:lnTo>
                    <a:lnTo>
                      <a:pt x="355" y="147"/>
                    </a:lnTo>
                    <a:lnTo>
                      <a:pt x="360" y="139"/>
                    </a:lnTo>
                    <a:lnTo>
                      <a:pt x="365" y="147"/>
                    </a:lnTo>
                    <a:lnTo>
                      <a:pt x="373" y="156"/>
                    </a:lnTo>
                    <a:lnTo>
                      <a:pt x="382" y="163"/>
                    </a:lnTo>
                    <a:lnTo>
                      <a:pt x="395" y="171"/>
                    </a:lnTo>
                    <a:lnTo>
                      <a:pt x="402" y="175"/>
                    </a:lnTo>
                    <a:lnTo>
                      <a:pt x="410" y="179"/>
                    </a:lnTo>
                    <a:lnTo>
                      <a:pt x="420" y="181"/>
                    </a:lnTo>
                    <a:lnTo>
                      <a:pt x="431" y="184"/>
                    </a:lnTo>
                    <a:lnTo>
                      <a:pt x="442" y="186"/>
                    </a:lnTo>
                    <a:lnTo>
                      <a:pt x="456" y="189"/>
                    </a:lnTo>
                    <a:lnTo>
                      <a:pt x="470" y="190"/>
                    </a:lnTo>
                    <a:lnTo>
                      <a:pt x="487" y="190"/>
                    </a:lnTo>
                    <a:lnTo>
                      <a:pt x="500" y="257"/>
                    </a:lnTo>
                    <a:lnTo>
                      <a:pt x="501" y="261"/>
                    </a:lnTo>
                    <a:lnTo>
                      <a:pt x="504" y="263"/>
                    </a:lnTo>
                    <a:lnTo>
                      <a:pt x="508" y="266"/>
                    </a:lnTo>
                    <a:lnTo>
                      <a:pt x="511" y="266"/>
                    </a:lnTo>
                    <a:lnTo>
                      <a:pt x="518" y="267"/>
                    </a:lnTo>
                    <a:lnTo>
                      <a:pt x="523" y="270"/>
                    </a:lnTo>
                    <a:lnTo>
                      <a:pt x="527" y="274"/>
                    </a:lnTo>
                    <a:lnTo>
                      <a:pt x="529" y="279"/>
                    </a:lnTo>
                    <a:lnTo>
                      <a:pt x="533" y="289"/>
                    </a:lnTo>
                    <a:lnTo>
                      <a:pt x="533" y="299"/>
                    </a:lnTo>
                    <a:lnTo>
                      <a:pt x="533" y="310"/>
                    </a:lnTo>
                    <a:lnTo>
                      <a:pt x="529" y="321"/>
                    </a:lnTo>
                    <a:lnTo>
                      <a:pt x="527" y="325"/>
                    </a:lnTo>
                    <a:lnTo>
                      <a:pt x="523" y="329"/>
                    </a:lnTo>
                    <a:lnTo>
                      <a:pt x="518" y="331"/>
                    </a:lnTo>
                    <a:lnTo>
                      <a:pt x="511" y="333"/>
                    </a:lnTo>
                    <a:lnTo>
                      <a:pt x="508" y="334"/>
                    </a:lnTo>
                    <a:lnTo>
                      <a:pt x="504" y="337"/>
                    </a:lnTo>
                    <a:lnTo>
                      <a:pt x="501" y="340"/>
                    </a:lnTo>
                    <a:lnTo>
                      <a:pt x="500" y="346"/>
                    </a:lnTo>
                    <a:lnTo>
                      <a:pt x="499" y="361"/>
                    </a:lnTo>
                    <a:lnTo>
                      <a:pt x="496" y="375"/>
                    </a:lnTo>
                    <a:lnTo>
                      <a:pt x="491" y="389"/>
                    </a:lnTo>
                    <a:lnTo>
                      <a:pt x="483" y="402"/>
                    </a:lnTo>
                    <a:lnTo>
                      <a:pt x="476" y="415"/>
                    </a:lnTo>
                    <a:lnTo>
                      <a:pt x="467" y="426"/>
                    </a:lnTo>
                    <a:lnTo>
                      <a:pt x="456" y="437"/>
                    </a:lnTo>
                    <a:lnTo>
                      <a:pt x="445" y="446"/>
                    </a:lnTo>
                    <a:lnTo>
                      <a:pt x="434" y="455"/>
                    </a:lnTo>
                    <a:lnTo>
                      <a:pt x="422" y="462"/>
                    </a:lnTo>
                    <a:lnTo>
                      <a:pt x="410" y="469"/>
                    </a:lnTo>
                    <a:lnTo>
                      <a:pt x="398" y="474"/>
                    </a:lnTo>
                    <a:lnTo>
                      <a:pt x="388" y="479"/>
                    </a:lnTo>
                    <a:lnTo>
                      <a:pt x="378" y="482"/>
                    </a:lnTo>
                    <a:lnTo>
                      <a:pt x="369" y="484"/>
                    </a:lnTo>
                    <a:lnTo>
                      <a:pt x="360" y="484"/>
                    </a:lnTo>
                    <a:close/>
                    <a:moveTo>
                      <a:pt x="633" y="507"/>
                    </a:moveTo>
                    <a:lnTo>
                      <a:pt x="468" y="457"/>
                    </a:lnTo>
                    <a:lnTo>
                      <a:pt x="478" y="447"/>
                    </a:lnTo>
                    <a:lnTo>
                      <a:pt x="488" y="437"/>
                    </a:lnTo>
                    <a:lnTo>
                      <a:pt x="497" y="425"/>
                    </a:lnTo>
                    <a:lnTo>
                      <a:pt x="505" y="412"/>
                    </a:lnTo>
                    <a:lnTo>
                      <a:pt x="511" y="400"/>
                    </a:lnTo>
                    <a:lnTo>
                      <a:pt x="518" y="385"/>
                    </a:lnTo>
                    <a:lnTo>
                      <a:pt x="522" y="371"/>
                    </a:lnTo>
                    <a:lnTo>
                      <a:pt x="523" y="356"/>
                    </a:lnTo>
                    <a:lnTo>
                      <a:pt x="532" y="352"/>
                    </a:lnTo>
                    <a:lnTo>
                      <a:pt x="538" y="348"/>
                    </a:lnTo>
                    <a:lnTo>
                      <a:pt x="545" y="342"/>
                    </a:lnTo>
                    <a:lnTo>
                      <a:pt x="549" y="334"/>
                    </a:lnTo>
                    <a:lnTo>
                      <a:pt x="553" y="326"/>
                    </a:lnTo>
                    <a:lnTo>
                      <a:pt x="555" y="317"/>
                    </a:lnTo>
                    <a:lnTo>
                      <a:pt x="558" y="308"/>
                    </a:lnTo>
                    <a:lnTo>
                      <a:pt x="558" y="299"/>
                    </a:lnTo>
                    <a:lnTo>
                      <a:pt x="556" y="286"/>
                    </a:lnTo>
                    <a:lnTo>
                      <a:pt x="554" y="275"/>
                    </a:lnTo>
                    <a:lnTo>
                      <a:pt x="569" y="164"/>
                    </a:lnTo>
                    <a:lnTo>
                      <a:pt x="569" y="153"/>
                    </a:lnTo>
                    <a:lnTo>
                      <a:pt x="567" y="129"/>
                    </a:lnTo>
                    <a:lnTo>
                      <a:pt x="563" y="112"/>
                    </a:lnTo>
                    <a:lnTo>
                      <a:pt x="556" y="95"/>
                    </a:lnTo>
                    <a:lnTo>
                      <a:pt x="551" y="86"/>
                    </a:lnTo>
                    <a:lnTo>
                      <a:pt x="546" y="77"/>
                    </a:lnTo>
                    <a:lnTo>
                      <a:pt x="540" y="68"/>
                    </a:lnTo>
                    <a:lnTo>
                      <a:pt x="532" y="59"/>
                    </a:lnTo>
                    <a:lnTo>
                      <a:pt x="526" y="51"/>
                    </a:lnTo>
                    <a:lnTo>
                      <a:pt x="518" y="45"/>
                    </a:lnTo>
                    <a:lnTo>
                      <a:pt x="510" y="39"/>
                    </a:lnTo>
                    <a:lnTo>
                      <a:pt x="501" y="34"/>
                    </a:lnTo>
                    <a:lnTo>
                      <a:pt x="483" y="23"/>
                    </a:lnTo>
                    <a:lnTo>
                      <a:pt x="463" y="14"/>
                    </a:lnTo>
                    <a:lnTo>
                      <a:pt x="440" y="8"/>
                    </a:lnTo>
                    <a:lnTo>
                      <a:pt x="415" y="4"/>
                    </a:lnTo>
                    <a:lnTo>
                      <a:pt x="388" y="0"/>
                    </a:lnTo>
                    <a:lnTo>
                      <a:pt x="360" y="0"/>
                    </a:lnTo>
                    <a:lnTo>
                      <a:pt x="332" y="0"/>
                    </a:lnTo>
                    <a:lnTo>
                      <a:pt x="306" y="4"/>
                    </a:lnTo>
                    <a:lnTo>
                      <a:pt x="280" y="8"/>
                    </a:lnTo>
                    <a:lnTo>
                      <a:pt x="258" y="14"/>
                    </a:lnTo>
                    <a:lnTo>
                      <a:pt x="238" y="23"/>
                    </a:lnTo>
                    <a:lnTo>
                      <a:pt x="219" y="34"/>
                    </a:lnTo>
                    <a:lnTo>
                      <a:pt x="211" y="39"/>
                    </a:lnTo>
                    <a:lnTo>
                      <a:pt x="203" y="45"/>
                    </a:lnTo>
                    <a:lnTo>
                      <a:pt x="196" y="51"/>
                    </a:lnTo>
                    <a:lnTo>
                      <a:pt x="188" y="59"/>
                    </a:lnTo>
                    <a:lnTo>
                      <a:pt x="181" y="68"/>
                    </a:lnTo>
                    <a:lnTo>
                      <a:pt x="175" y="77"/>
                    </a:lnTo>
                    <a:lnTo>
                      <a:pt x="169" y="86"/>
                    </a:lnTo>
                    <a:lnTo>
                      <a:pt x="165" y="95"/>
                    </a:lnTo>
                    <a:lnTo>
                      <a:pt x="158" y="112"/>
                    </a:lnTo>
                    <a:lnTo>
                      <a:pt x="154" y="129"/>
                    </a:lnTo>
                    <a:lnTo>
                      <a:pt x="151" y="154"/>
                    </a:lnTo>
                    <a:lnTo>
                      <a:pt x="152" y="164"/>
                    </a:lnTo>
                    <a:lnTo>
                      <a:pt x="167" y="275"/>
                    </a:lnTo>
                    <a:lnTo>
                      <a:pt x="163" y="286"/>
                    </a:lnTo>
                    <a:lnTo>
                      <a:pt x="162" y="299"/>
                    </a:lnTo>
                    <a:lnTo>
                      <a:pt x="163" y="308"/>
                    </a:lnTo>
                    <a:lnTo>
                      <a:pt x="165" y="317"/>
                    </a:lnTo>
                    <a:lnTo>
                      <a:pt x="167" y="326"/>
                    </a:lnTo>
                    <a:lnTo>
                      <a:pt x="171" y="334"/>
                    </a:lnTo>
                    <a:lnTo>
                      <a:pt x="176" y="342"/>
                    </a:lnTo>
                    <a:lnTo>
                      <a:pt x="183" y="348"/>
                    </a:lnTo>
                    <a:lnTo>
                      <a:pt x="189" y="352"/>
                    </a:lnTo>
                    <a:lnTo>
                      <a:pt x="197" y="356"/>
                    </a:lnTo>
                    <a:lnTo>
                      <a:pt x="199" y="371"/>
                    </a:lnTo>
                    <a:lnTo>
                      <a:pt x="203" y="385"/>
                    </a:lnTo>
                    <a:lnTo>
                      <a:pt x="208" y="400"/>
                    </a:lnTo>
                    <a:lnTo>
                      <a:pt x="216" y="412"/>
                    </a:lnTo>
                    <a:lnTo>
                      <a:pt x="224" y="425"/>
                    </a:lnTo>
                    <a:lnTo>
                      <a:pt x="233" y="437"/>
                    </a:lnTo>
                    <a:lnTo>
                      <a:pt x="243" y="448"/>
                    </a:lnTo>
                    <a:lnTo>
                      <a:pt x="253" y="459"/>
                    </a:lnTo>
                    <a:lnTo>
                      <a:pt x="86" y="509"/>
                    </a:lnTo>
                    <a:lnTo>
                      <a:pt x="77" y="513"/>
                    </a:lnTo>
                    <a:lnTo>
                      <a:pt x="68" y="516"/>
                    </a:lnTo>
                    <a:lnTo>
                      <a:pt x="59" y="523"/>
                    </a:lnTo>
                    <a:lnTo>
                      <a:pt x="52" y="528"/>
                    </a:lnTo>
                    <a:lnTo>
                      <a:pt x="44" y="534"/>
                    </a:lnTo>
                    <a:lnTo>
                      <a:pt x="36" y="542"/>
                    </a:lnTo>
                    <a:lnTo>
                      <a:pt x="30" y="550"/>
                    </a:lnTo>
                    <a:lnTo>
                      <a:pt x="23" y="559"/>
                    </a:lnTo>
                    <a:lnTo>
                      <a:pt x="18" y="566"/>
                    </a:lnTo>
                    <a:lnTo>
                      <a:pt x="13" y="575"/>
                    </a:lnTo>
                    <a:lnTo>
                      <a:pt x="9" y="586"/>
                    </a:lnTo>
                    <a:lnTo>
                      <a:pt x="7" y="595"/>
                    </a:lnTo>
                    <a:lnTo>
                      <a:pt x="3" y="605"/>
                    </a:lnTo>
                    <a:lnTo>
                      <a:pt x="2" y="615"/>
                    </a:lnTo>
                    <a:lnTo>
                      <a:pt x="0" y="626"/>
                    </a:lnTo>
                    <a:lnTo>
                      <a:pt x="0" y="637"/>
                    </a:lnTo>
                    <a:lnTo>
                      <a:pt x="0" y="721"/>
                    </a:lnTo>
                    <a:lnTo>
                      <a:pt x="721" y="721"/>
                    </a:lnTo>
                    <a:lnTo>
                      <a:pt x="721" y="637"/>
                    </a:lnTo>
                    <a:lnTo>
                      <a:pt x="721" y="626"/>
                    </a:lnTo>
                    <a:lnTo>
                      <a:pt x="720" y="615"/>
                    </a:lnTo>
                    <a:lnTo>
                      <a:pt x="717" y="605"/>
                    </a:lnTo>
                    <a:lnTo>
                      <a:pt x="714" y="595"/>
                    </a:lnTo>
                    <a:lnTo>
                      <a:pt x="711" y="586"/>
                    </a:lnTo>
                    <a:lnTo>
                      <a:pt x="707" y="575"/>
                    </a:lnTo>
                    <a:lnTo>
                      <a:pt x="702" y="566"/>
                    </a:lnTo>
                    <a:lnTo>
                      <a:pt x="696" y="559"/>
                    </a:lnTo>
                    <a:lnTo>
                      <a:pt x="690" y="550"/>
                    </a:lnTo>
                    <a:lnTo>
                      <a:pt x="684" y="542"/>
                    </a:lnTo>
                    <a:lnTo>
                      <a:pt x="677" y="534"/>
                    </a:lnTo>
                    <a:lnTo>
                      <a:pt x="669" y="528"/>
                    </a:lnTo>
                    <a:lnTo>
                      <a:pt x="660" y="522"/>
                    </a:lnTo>
                    <a:lnTo>
                      <a:pt x="653" y="516"/>
                    </a:lnTo>
                    <a:lnTo>
                      <a:pt x="644" y="511"/>
                    </a:lnTo>
                    <a:lnTo>
                      <a:pt x="633" y="507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" name="Freeform 3481">
                <a:extLst>
                  <a:ext uri="{FF2B5EF4-FFF2-40B4-BE49-F238E27FC236}">
                    <a16:creationId xmlns:a16="http://schemas.microsoft.com/office/drawing/2014/main" id="{B6488BC8-64B0-4881-A721-E73A507EA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31550" y="7169150"/>
                <a:ext cx="33337" cy="15875"/>
              </a:xfrm>
              <a:custGeom>
                <a:avLst/>
                <a:gdLst>
                  <a:gd name="T0" fmla="*/ 46 w 85"/>
                  <a:gd name="T1" fmla="*/ 0 h 40"/>
                  <a:gd name="T2" fmla="*/ 43 w 85"/>
                  <a:gd name="T3" fmla="*/ 0 h 40"/>
                  <a:gd name="T4" fmla="*/ 39 w 85"/>
                  <a:gd name="T5" fmla="*/ 0 h 40"/>
                  <a:gd name="T6" fmla="*/ 30 w 85"/>
                  <a:gd name="T7" fmla="*/ 0 h 40"/>
                  <a:gd name="T8" fmla="*/ 22 w 85"/>
                  <a:gd name="T9" fmla="*/ 1 h 40"/>
                  <a:gd name="T10" fmla="*/ 14 w 85"/>
                  <a:gd name="T11" fmla="*/ 4 h 40"/>
                  <a:gd name="T12" fmla="*/ 8 w 85"/>
                  <a:gd name="T13" fmla="*/ 8 h 40"/>
                  <a:gd name="T14" fmla="*/ 4 w 85"/>
                  <a:gd name="T15" fmla="*/ 12 h 40"/>
                  <a:gd name="T16" fmla="*/ 3 w 85"/>
                  <a:gd name="T17" fmla="*/ 17 h 40"/>
                  <a:gd name="T18" fmla="*/ 0 w 85"/>
                  <a:gd name="T19" fmla="*/ 22 h 40"/>
                  <a:gd name="T20" fmla="*/ 0 w 85"/>
                  <a:gd name="T21" fmla="*/ 27 h 40"/>
                  <a:gd name="T22" fmla="*/ 1 w 85"/>
                  <a:gd name="T23" fmla="*/ 32 h 40"/>
                  <a:gd name="T24" fmla="*/ 4 w 85"/>
                  <a:gd name="T25" fmla="*/ 36 h 40"/>
                  <a:gd name="T26" fmla="*/ 8 w 85"/>
                  <a:gd name="T27" fmla="*/ 38 h 40"/>
                  <a:gd name="T28" fmla="*/ 13 w 85"/>
                  <a:gd name="T29" fmla="*/ 40 h 40"/>
                  <a:gd name="T30" fmla="*/ 17 w 85"/>
                  <a:gd name="T31" fmla="*/ 38 h 40"/>
                  <a:gd name="T32" fmla="*/ 21 w 85"/>
                  <a:gd name="T33" fmla="*/ 36 h 40"/>
                  <a:gd name="T34" fmla="*/ 23 w 85"/>
                  <a:gd name="T35" fmla="*/ 32 h 40"/>
                  <a:gd name="T36" fmla="*/ 25 w 85"/>
                  <a:gd name="T37" fmla="*/ 27 h 40"/>
                  <a:gd name="T38" fmla="*/ 25 w 85"/>
                  <a:gd name="T39" fmla="*/ 26 h 40"/>
                  <a:gd name="T40" fmla="*/ 25 w 85"/>
                  <a:gd name="T41" fmla="*/ 26 h 40"/>
                  <a:gd name="T42" fmla="*/ 31 w 85"/>
                  <a:gd name="T43" fmla="*/ 24 h 40"/>
                  <a:gd name="T44" fmla="*/ 39 w 85"/>
                  <a:gd name="T45" fmla="*/ 24 h 40"/>
                  <a:gd name="T46" fmla="*/ 43 w 85"/>
                  <a:gd name="T47" fmla="*/ 24 h 40"/>
                  <a:gd name="T48" fmla="*/ 46 w 85"/>
                  <a:gd name="T49" fmla="*/ 24 h 40"/>
                  <a:gd name="T50" fmla="*/ 55 w 85"/>
                  <a:gd name="T51" fmla="*/ 24 h 40"/>
                  <a:gd name="T52" fmla="*/ 61 w 85"/>
                  <a:gd name="T53" fmla="*/ 24 h 40"/>
                  <a:gd name="T54" fmla="*/ 61 w 85"/>
                  <a:gd name="T55" fmla="*/ 26 h 40"/>
                  <a:gd name="T56" fmla="*/ 61 w 85"/>
                  <a:gd name="T57" fmla="*/ 27 h 40"/>
                  <a:gd name="T58" fmla="*/ 62 w 85"/>
                  <a:gd name="T59" fmla="*/ 32 h 40"/>
                  <a:gd name="T60" fmla="*/ 64 w 85"/>
                  <a:gd name="T61" fmla="*/ 36 h 40"/>
                  <a:gd name="T62" fmla="*/ 68 w 85"/>
                  <a:gd name="T63" fmla="*/ 38 h 40"/>
                  <a:gd name="T64" fmla="*/ 73 w 85"/>
                  <a:gd name="T65" fmla="*/ 40 h 40"/>
                  <a:gd name="T66" fmla="*/ 77 w 85"/>
                  <a:gd name="T67" fmla="*/ 38 h 40"/>
                  <a:gd name="T68" fmla="*/ 81 w 85"/>
                  <a:gd name="T69" fmla="*/ 36 h 40"/>
                  <a:gd name="T70" fmla="*/ 84 w 85"/>
                  <a:gd name="T71" fmla="*/ 32 h 40"/>
                  <a:gd name="T72" fmla="*/ 85 w 85"/>
                  <a:gd name="T73" fmla="*/ 27 h 40"/>
                  <a:gd name="T74" fmla="*/ 85 w 85"/>
                  <a:gd name="T75" fmla="*/ 22 h 40"/>
                  <a:gd name="T76" fmla="*/ 84 w 85"/>
                  <a:gd name="T77" fmla="*/ 17 h 40"/>
                  <a:gd name="T78" fmla="*/ 81 w 85"/>
                  <a:gd name="T79" fmla="*/ 12 h 40"/>
                  <a:gd name="T80" fmla="*/ 79 w 85"/>
                  <a:gd name="T81" fmla="*/ 8 h 40"/>
                  <a:gd name="T82" fmla="*/ 71 w 85"/>
                  <a:gd name="T83" fmla="*/ 4 h 40"/>
                  <a:gd name="T84" fmla="*/ 63 w 85"/>
                  <a:gd name="T85" fmla="*/ 1 h 40"/>
                  <a:gd name="T86" fmla="*/ 55 w 85"/>
                  <a:gd name="T87" fmla="*/ 0 h 40"/>
                  <a:gd name="T88" fmla="*/ 46 w 85"/>
                  <a:gd name="T8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5" h="40">
                    <a:moveTo>
                      <a:pt x="46" y="0"/>
                    </a:moveTo>
                    <a:lnTo>
                      <a:pt x="43" y="0"/>
                    </a:lnTo>
                    <a:lnTo>
                      <a:pt x="39" y="0"/>
                    </a:lnTo>
                    <a:lnTo>
                      <a:pt x="30" y="0"/>
                    </a:lnTo>
                    <a:lnTo>
                      <a:pt x="22" y="1"/>
                    </a:lnTo>
                    <a:lnTo>
                      <a:pt x="14" y="4"/>
                    </a:lnTo>
                    <a:lnTo>
                      <a:pt x="8" y="8"/>
                    </a:lnTo>
                    <a:lnTo>
                      <a:pt x="4" y="12"/>
                    </a:lnTo>
                    <a:lnTo>
                      <a:pt x="3" y="17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1" y="32"/>
                    </a:lnTo>
                    <a:lnTo>
                      <a:pt x="4" y="36"/>
                    </a:lnTo>
                    <a:lnTo>
                      <a:pt x="8" y="38"/>
                    </a:lnTo>
                    <a:lnTo>
                      <a:pt x="13" y="40"/>
                    </a:lnTo>
                    <a:lnTo>
                      <a:pt x="17" y="38"/>
                    </a:lnTo>
                    <a:lnTo>
                      <a:pt x="21" y="36"/>
                    </a:lnTo>
                    <a:lnTo>
                      <a:pt x="23" y="32"/>
                    </a:lnTo>
                    <a:lnTo>
                      <a:pt x="25" y="27"/>
                    </a:lnTo>
                    <a:lnTo>
                      <a:pt x="25" y="26"/>
                    </a:lnTo>
                    <a:lnTo>
                      <a:pt x="25" y="26"/>
                    </a:lnTo>
                    <a:lnTo>
                      <a:pt x="31" y="24"/>
                    </a:lnTo>
                    <a:lnTo>
                      <a:pt x="39" y="24"/>
                    </a:lnTo>
                    <a:lnTo>
                      <a:pt x="43" y="24"/>
                    </a:lnTo>
                    <a:lnTo>
                      <a:pt x="46" y="24"/>
                    </a:lnTo>
                    <a:lnTo>
                      <a:pt x="55" y="24"/>
                    </a:lnTo>
                    <a:lnTo>
                      <a:pt x="61" y="24"/>
                    </a:lnTo>
                    <a:lnTo>
                      <a:pt x="61" y="26"/>
                    </a:lnTo>
                    <a:lnTo>
                      <a:pt x="61" y="27"/>
                    </a:lnTo>
                    <a:lnTo>
                      <a:pt x="62" y="32"/>
                    </a:lnTo>
                    <a:lnTo>
                      <a:pt x="64" y="36"/>
                    </a:lnTo>
                    <a:lnTo>
                      <a:pt x="68" y="38"/>
                    </a:lnTo>
                    <a:lnTo>
                      <a:pt x="73" y="40"/>
                    </a:lnTo>
                    <a:lnTo>
                      <a:pt x="77" y="38"/>
                    </a:lnTo>
                    <a:lnTo>
                      <a:pt x="81" y="36"/>
                    </a:lnTo>
                    <a:lnTo>
                      <a:pt x="84" y="32"/>
                    </a:lnTo>
                    <a:lnTo>
                      <a:pt x="85" y="27"/>
                    </a:lnTo>
                    <a:lnTo>
                      <a:pt x="85" y="22"/>
                    </a:lnTo>
                    <a:lnTo>
                      <a:pt x="84" y="17"/>
                    </a:lnTo>
                    <a:lnTo>
                      <a:pt x="81" y="12"/>
                    </a:lnTo>
                    <a:lnTo>
                      <a:pt x="79" y="8"/>
                    </a:lnTo>
                    <a:lnTo>
                      <a:pt x="71" y="4"/>
                    </a:lnTo>
                    <a:lnTo>
                      <a:pt x="63" y="1"/>
                    </a:lnTo>
                    <a:lnTo>
                      <a:pt x="55" y="0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Freeform 3482">
                <a:extLst>
                  <a:ext uri="{FF2B5EF4-FFF2-40B4-BE49-F238E27FC236}">
                    <a16:creationId xmlns:a16="http://schemas.microsoft.com/office/drawing/2014/main" id="{36D6BF44-F9FD-40B6-8FF1-0F6590DB3F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79175" y="7169150"/>
                <a:ext cx="33337" cy="15875"/>
              </a:xfrm>
              <a:custGeom>
                <a:avLst/>
                <a:gdLst>
                  <a:gd name="T0" fmla="*/ 46 w 84"/>
                  <a:gd name="T1" fmla="*/ 0 h 40"/>
                  <a:gd name="T2" fmla="*/ 41 w 84"/>
                  <a:gd name="T3" fmla="*/ 0 h 40"/>
                  <a:gd name="T4" fmla="*/ 37 w 84"/>
                  <a:gd name="T5" fmla="*/ 0 h 40"/>
                  <a:gd name="T6" fmla="*/ 30 w 84"/>
                  <a:gd name="T7" fmla="*/ 0 h 40"/>
                  <a:gd name="T8" fmla="*/ 21 w 84"/>
                  <a:gd name="T9" fmla="*/ 1 h 40"/>
                  <a:gd name="T10" fmla="*/ 13 w 84"/>
                  <a:gd name="T11" fmla="*/ 4 h 40"/>
                  <a:gd name="T12" fmla="*/ 7 w 84"/>
                  <a:gd name="T13" fmla="*/ 8 h 40"/>
                  <a:gd name="T14" fmla="*/ 4 w 84"/>
                  <a:gd name="T15" fmla="*/ 12 h 40"/>
                  <a:gd name="T16" fmla="*/ 1 w 84"/>
                  <a:gd name="T17" fmla="*/ 17 h 40"/>
                  <a:gd name="T18" fmla="*/ 0 w 84"/>
                  <a:gd name="T19" fmla="*/ 22 h 40"/>
                  <a:gd name="T20" fmla="*/ 0 w 84"/>
                  <a:gd name="T21" fmla="*/ 27 h 40"/>
                  <a:gd name="T22" fmla="*/ 0 w 84"/>
                  <a:gd name="T23" fmla="*/ 32 h 40"/>
                  <a:gd name="T24" fmla="*/ 3 w 84"/>
                  <a:gd name="T25" fmla="*/ 36 h 40"/>
                  <a:gd name="T26" fmla="*/ 7 w 84"/>
                  <a:gd name="T27" fmla="*/ 38 h 40"/>
                  <a:gd name="T28" fmla="*/ 12 w 84"/>
                  <a:gd name="T29" fmla="*/ 40 h 40"/>
                  <a:gd name="T30" fmla="*/ 17 w 84"/>
                  <a:gd name="T31" fmla="*/ 38 h 40"/>
                  <a:gd name="T32" fmla="*/ 21 w 84"/>
                  <a:gd name="T33" fmla="*/ 36 h 40"/>
                  <a:gd name="T34" fmla="*/ 23 w 84"/>
                  <a:gd name="T35" fmla="*/ 32 h 40"/>
                  <a:gd name="T36" fmla="*/ 23 w 84"/>
                  <a:gd name="T37" fmla="*/ 27 h 40"/>
                  <a:gd name="T38" fmla="*/ 23 w 84"/>
                  <a:gd name="T39" fmla="*/ 26 h 40"/>
                  <a:gd name="T40" fmla="*/ 23 w 84"/>
                  <a:gd name="T41" fmla="*/ 26 h 40"/>
                  <a:gd name="T42" fmla="*/ 30 w 84"/>
                  <a:gd name="T43" fmla="*/ 24 h 40"/>
                  <a:gd name="T44" fmla="*/ 37 w 84"/>
                  <a:gd name="T45" fmla="*/ 24 h 40"/>
                  <a:gd name="T46" fmla="*/ 41 w 84"/>
                  <a:gd name="T47" fmla="*/ 24 h 40"/>
                  <a:gd name="T48" fmla="*/ 46 w 84"/>
                  <a:gd name="T49" fmla="*/ 24 h 40"/>
                  <a:gd name="T50" fmla="*/ 54 w 84"/>
                  <a:gd name="T51" fmla="*/ 24 h 40"/>
                  <a:gd name="T52" fmla="*/ 61 w 84"/>
                  <a:gd name="T53" fmla="*/ 24 h 40"/>
                  <a:gd name="T54" fmla="*/ 61 w 84"/>
                  <a:gd name="T55" fmla="*/ 26 h 40"/>
                  <a:gd name="T56" fmla="*/ 61 w 84"/>
                  <a:gd name="T57" fmla="*/ 27 h 40"/>
                  <a:gd name="T58" fmla="*/ 61 w 84"/>
                  <a:gd name="T59" fmla="*/ 32 h 40"/>
                  <a:gd name="T60" fmla="*/ 63 w 84"/>
                  <a:gd name="T61" fmla="*/ 36 h 40"/>
                  <a:gd name="T62" fmla="*/ 67 w 84"/>
                  <a:gd name="T63" fmla="*/ 38 h 40"/>
                  <a:gd name="T64" fmla="*/ 72 w 84"/>
                  <a:gd name="T65" fmla="*/ 40 h 40"/>
                  <a:gd name="T66" fmla="*/ 77 w 84"/>
                  <a:gd name="T67" fmla="*/ 38 h 40"/>
                  <a:gd name="T68" fmla="*/ 81 w 84"/>
                  <a:gd name="T69" fmla="*/ 36 h 40"/>
                  <a:gd name="T70" fmla="*/ 84 w 84"/>
                  <a:gd name="T71" fmla="*/ 32 h 40"/>
                  <a:gd name="T72" fmla="*/ 84 w 84"/>
                  <a:gd name="T73" fmla="*/ 27 h 40"/>
                  <a:gd name="T74" fmla="*/ 84 w 84"/>
                  <a:gd name="T75" fmla="*/ 22 h 40"/>
                  <a:gd name="T76" fmla="*/ 82 w 84"/>
                  <a:gd name="T77" fmla="*/ 17 h 40"/>
                  <a:gd name="T78" fmla="*/ 80 w 84"/>
                  <a:gd name="T79" fmla="*/ 12 h 40"/>
                  <a:gd name="T80" fmla="*/ 77 w 84"/>
                  <a:gd name="T81" fmla="*/ 8 h 40"/>
                  <a:gd name="T82" fmla="*/ 71 w 84"/>
                  <a:gd name="T83" fmla="*/ 4 h 40"/>
                  <a:gd name="T84" fmla="*/ 63 w 84"/>
                  <a:gd name="T85" fmla="*/ 1 h 40"/>
                  <a:gd name="T86" fmla="*/ 54 w 84"/>
                  <a:gd name="T87" fmla="*/ 0 h 40"/>
                  <a:gd name="T88" fmla="*/ 46 w 84"/>
                  <a:gd name="T8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4" h="40">
                    <a:moveTo>
                      <a:pt x="46" y="0"/>
                    </a:moveTo>
                    <a:lnTo>
                      <a:pt x="41" y="0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1" y="1"/>
                    </a:lnTo>
                    <a:lnTo>
                      <a:pt x="13" y="4"/>
                    </a:lnTo>
                    <a:lnTo>
                      <a:pt x="7" y="8"/>
                    </a:lnTo>
                    <a:lnTo>
                      <a:pt x="4" y="12"/>
                    </a:lnTo>
                    <a:lnTo>
                      <a:pt x="1" y="17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2"/>
                    </a:lnTo>
                    <a:lnTo>
                      <a:pt x="3" y="36"/>
                    </a:lnTo>
                    <a:lnTo>
                      <a:pt x="7" y="38"/>
                    </a:lnTo>
                    <a:lnTo>
                      <a:pt x="12" y="40"/>
                    </a:lnTo>
                    <a:lnTo>
                      <a:pt x="17" y="38"/>
                    </a:lnTo>
                    <a:lnTo>
                      <a:pt x="21" y="36"/>
                    </a:lnTo>
                    <a:lnTo>
                      <a:pt x="23" y="32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3" y="26"/>
                    </a:lnTo>
                    <a:lnTo>
                      <a:pt x="30" y="24"/>
                    </a:lnTo>
                    <a:lnTo>
                      <a:pt x="37" y="24"/>
                    </a:lnTo>
                    <a:lnTo>
                      <a:pt x="41" y="24"/>
                    </a:lnTo>
                    <a:lnTo>
                      <a:pt x="46" y="24"/>
                    </a:lnTo>
                    <a:lnTo>
                      <a:pt x="54" y="24"/>
                    </a:lnTo>
                    <a:lnTo>
                      <a:pt x="61" y="24"/>
                    </a:lnTo>
                    <a:lnTo>
                      <a:pt x="61" y="26"/>
                    </a:lnTo>
                    <a:lnTo>
                      <a:pt x="61" y="27"/>
                    </a:lnTo>
                    <a:lnTo>
                      <a:pt x="61" y="32"/>
                    </a:lnTo>
                    <a:lnTo>
                      <a:pt x="63" y="36"/>
                    </a:lnTo>
                    <a:lnTo>
                      <a:pt x="67" y="38"/>
                    </a:lnTo>
                    <a:lnTo>
                      <a:pt x="72" y="40"/>
                    </a:lnTo>
                    <a:lnTo>
                      <a:pt x="77" y="38"/>
                    </a:lnTo>
                    <a:lnTo>
                      <a:pt x="81" y="36"/>
                    </a:lnTo>
                    <a:lnTo>
                      <a:pt x="84" y="32"/>
                    </a:lnTo>
                    <a:lnTo>
                      <a:pt x="84" y="27"/>
                    </a:lnTo>
                    <a:lnTo>
                      <a:pt x="84" y="22"/>
                    </a:lnTo>
                    <a:lnTo>
                      <a:pt x="82" y="17"/>
                    </a:lnTo>
                    <a:lnTo>
                      <a:pt x="80" y="12"/>
                    </a:lnTo>
                    <a:lnTo>
                      <a:pt x="77" y="8"/>
                    </a:lnTo>
                    <a:lnTo>
                      <a:pt x="71" y="4"/>
                    </a:lnTo>
                    <a:lnTo>
                      <a:pt x="63" y="1"/>
                    </a:lnTo>
                    <a:lnTo>
                      <a:pt x="54" y="0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409B4B12-7BCD-4140-9F0A-4E12C5A7187B}"/>
              </a:ext>
            </a:extLst>
          </p:cNvPr>
          <p:cNvSpPr/>
          <p:nvPr/>
        </p:nvSpPr>
        <p:spPr>
          <a:xfrm>
            <a:off x="785419" y="516458"/>
            <a:ext cx="1284326" cy="230832"/>
          </a:xfrm>
          <a:prstGeom prst="rect">
            <a:avLst/>
          </a:prstGeom>
          <a:solidFill>
            <a:srgbClr val="28D5A9"/>
          </a:solidFill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Content creator </a:t>
            </a:r>
          </a:p>
        </p:txBody>
      </p:sp>
      <p:sp>
        <p:nvSpPr>
          <p:cNvPr id="191" name="직사각형 190">
            <a:extLst>
              <a:ext uri="{FF2B5EF4-FFF2-40B4-BE49-F238E27FC236}">
                <a16:creationId xmlns:a16="http://schemas.microsoft.com/office/drawing/2014/main" id="{6CE62DED-1A72-4B96-9A60-DE09B9453650}"/>
              </a:ext>
            </a:extLst>
          </p:cNvPr>
          <p:cNvSpPr/>
          <p:nvPr/>
        </p:nvSpPr>
        <p:spPr>
          <a:xfrm>
            <a:off x="7355111" y="684469"/>
            <a:ext cx="704039" cy="230832"/>
          </a:xfrm>
          <a:prstGeom prst="rect">
            <a:avLst/>
          </a:prstGeom>
          <a:solidFill>
            <a:srgbClr val="28D5A9"/>
          </a:solidFill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Teacher</a:t>
            </a:r>
          </a:p>
        </p:txBody>
      </p:sp>
      <p:sp>
        <p:nvSpPr>
          <p:cNvPr id="192" name="직사각형 191">
            <a:extLst>
              <a:ext uri="{FF2B5EF4-FFF2-40B4-BE49-F238E27FC236}">
                <a16:creationId xmlns:a16="http://schemas.microsoft.com/office/drawing/2014/main" id="{C621B03E-130C-4C78-8640-3A0566C7823B}"/>
              </a:ext>
            </a:extLst>
          </p:cNvPr>
          <p:cNvSpPr/>
          <p:nvPr/>
        </p:nvSpPr>
        <p:spPr>
          <a:xfrm>
            <a:off x="10333747" y="1069686"/>
            <a:ext cx="917239" cy="230832"/>
          </a:xfrm>
          <a:prstGeom prst="rect">
            <a:avLst/>
          </a:prstGeom>
          <a:solidFill>
            <a:srgbClr val="28D5A9"/>
          </a:solidFill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Admin OER</a:t>
            </a:r>
          </a:p>
        </p:txBody>
      </p:sp>
      <p:sp>
        <p:nvSpPr>
          <p:cNvPr id="195" name="Rounded Rectangle 4">
            <a:extLst>
              <a:ext uri="{FF2B5EF4-FFF2-40B4-BE49-F238E27FC236}">
                <a16:creationId xmlns:a16="http://schemas.microsoft.com/office/drawing/2014/main" id="{402060FF-F1F3-4F3E-8A71-0A52CD595D46}"/>
              </a:ext>
            </a:extLst>
          </p:cNvPr>
          <p:cNvSpPr/>
          <p:nvPr/>
        </p:nvSpPr>
        <p:spPr>
          <a:xfrm>
            <a:off x="991832" y="1700569"/>
            <a:ext cx="834709" cy="253873"/>
          </a:xfrm>
          <a:prstGeom prst="roundRect">
            <a:avLst>
              <a:gd name="adj" fmla="val 50000"/>
            </a:avLst>
          </a:prstGeom>
          <a:solidFill>
            <a:srgbClr val="1C8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start</a:t>
            </a:r>
          </a:p>
        </p:txBody>
      </p:sp>
      <p:cxnSp>
        <p:nvCxnSpPr>
          <p:cNvPr id="196" name="Straight Arrow Connector 29">
            <a:extLst>
              <a:ext uri="{FF2B5EF4-FFF2-40B4-BE49-F238E27FC236}">
                <a16:creationId xmlns:a16="http://schemas.microsoft.com/office/drawing/2014/main" id="{F936E8E6-42E1-4DE0-8025-E6B85E627D69}"/>
              </a:ext>
            </a:extLst>
          </p:cNvPr>
          <p:cNvCxnSpPr>
            <a:cxnSpLocks/>
          </p:cNvCxnSpPr>
          <p:nvPr/>
        </p:nvCxnSpPr>
        <p:spPr>
          <a:xfrm>
            <a:off x="1421720" y="1983713"/>
            <a:ext cx="2" cy="15280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Freeform 3480">
            <a:extLst>
              <a:ext uri="{FF2B5EF4-FFF2-40B4-BE49-F238E27FC236}">
                <a16:creationId xmlns:a16="http://schemas.microsoft.com/office/drawing/2014/main" id="{00CD3172-E6E6-45C5-B96A-7445A42444A3}"/>
              </a:ext>
            </a:extLst>
          </p:cNvPr>
          <p:cNvSpPr>
            <a:spLocks noEditPoints="1"/>
          </p:cNvSpPr>
          <p:nvPr/>
        </p:nvSpPr>
        <p:spPr bwMode="auto">
          <a:xfrm>
            <a:off x="3907396" y="684069"/>
            <a:ext cx="326084" cy="338554"/>
          </a:xfrm>
          <a:custGeom>
            <a:avLst/>
            <a:gdLst>
              <a:gd name="T0" fmla="*/ 333 w 721"/>
              <a:gd name="T1" fmla="*/ 479 h 721"/>
              <a:gd name="T2" fmla="*/ 287 w 721"/>
              <a:gd name="T3" fmla="*/ 455 h 721"/>
              <a:gd name="T4" fmla="*/ 246 w 721"/>
              <a:gd name="T5" fmla="*/ 415 h 721"/>
              <a:gd name="T6" fmla="*/ 223 w 721"/>
              <a:gd name="T7" fmla="*/ 361 h 721"/>
              <a:gd name="T8" fmla="*/ 214 w 721"/>
              <a:gd name="T9" fmla="*/ 334 h 721"/>
              <a:gd name="T10" fmla="*/ 194 w 721"/>
              <a:gd name="T11" fmla="*/ 325 h 721"/>
              <a:gd name="T12" fmla="*/ 188 w 721"/>
              <a:gd name="T13" fmla="*/ 289 h 721"/>
              <a:gd name="T14" fmla="*/ 203 w 721"/>
              <a:gd name="T15" fmla="*/ 267 h 721"/>
              <a:gd name="T16" fmla="*/ 219 w 721"/>
              <a:gd name="T17" fmla="*/ 261 h 721"/>
              <a:gd name="T18" fmla="*/ 265 w 721"/>
              <a:gd name="T19" fmla="*/ 189 h 721"/>
              <a:gd name="T20" fmla="*/ 310 w 721"/>
              <a:gd name="T21" fmla="*/ 179 h 721"/>
              <a:gd name="T22" fmla="*/ 348 w 721"/>
              <a:gd name="T23" fmla="*/ 156 h 721"/>
              <a:gd name="T24" fmla="*/ 373 w 721"/>
              <a:gd name="T25" fmla="*/ 156 h 721"/>
              <a:gd name="T26" fmla="*/ 410 w 721"/>
              <a:gd name="T27" fmla="*/ 179 h 721"/>
              <a:gd name="T28" fmla="*/ 456 w 721"/>
              <a:gd name="T29" fmla="*/ 189 h 721"/>
              <a:gd name="T30" fmla="*/ 501 w 721"/>
              <a:gd name="T31" fmla="*/ 261 h 721"/>
              <a:gd name="T32" fmla="*/ 518 w 721"/>
              <a:gd name="T33" fmla="*/ 267 h 721"/>
              <a:gd name="T34" fmla="*/ 533 w 721"/>
              <a:gd name="T35" fmla="*/ 289 h 721"/>
              <a:gd name="T36" fmla="*/ 527 w 721"/>
              <a:gd name="T37" fmla="*/ 325 h 721"/>
              <a:gd name="T38" fmla="*/ 508 w 721"/>
              <a:gd name="T39" fmla="*/ 334 h 721"/>
              <a:gd name="T40" fmla="*/ 499 w 721"/>
              <a:gd name="T41" fmla="*/ 361 h 721"/>
              <a:gd name="T42" fmla="*/ 476 w 721"/>
              <a:gd name="T43" fmla="*/ 415 h 721"/>
              <a:gd name="T44" fmla="*/ 434 w 721"/>
              <a:gd name="T45" fmla="*/ 455 h 721"/>
              <a:gd name="T46" fmla="*/ 388 w 721"/>
              <a:gd name="T47" fmla="*/ 479 h 721"/>
              <a:gd name="T48" fmla="*/ 633 w 721"/>
              <a:gd name="T49" fmla="*/ 507 h 721"/>
              <a:gd name="T50" fmla="*/ 497 w 721"/>
              <a:gd name="T51" fmla="*/ 425 h 721"/>
              <a:gd name="T52" fmla="*/ 522 w 721"/>
              <a:gd name="T53" fmla="*/ 371 h 721"/>
              <a:gd name="T54" fmla="*/ 545 w 721"/>
              <a:gd name="T55" fmla="*/ 342 h 721"/>
              <a:gd name="T56" fmla="*/ 558 w 721"/>
              <a:gd name="T57" fmla="*/ 308 h 721"/>
              <a:gd name="T58" fmla="*/ 569 w 721"/>
              <a:gd name="T59" fmla="*/ 164 h 721"/>
              <a:gd name="T60" fmla="*/ 556 w 721"/>
              <a:gd name="T61" fmla="*/ 95 h 721"/>
              <a:gd name="T62" fmla="*/ 532 w 721"/>
              <a:gd name="T63" fmla="*/ 59 h 721"/>
              <a:gd name="T64" fmla="*/ 501 w 721"/>
              <a:gd name="T65" fmla="*/ 34 h 721"/>
              <a:gd name="T66" fmla="*/ 415 w 721"/>
              <a:gd name="T67" fmla="*/ 4 h 721"/>
              <a:gd name="T68" fmla="*/ 306 w 721"/>
              <a:gd name="T69" fmla="*/ 4 h 721"/>
              <a:gd name="T70" fmla="*/ 219 w 721"/>
              <a:gd name="T71" fmla="*/ 34 h 721"/>
              <a:gd name="T72" fmla="*/ 188 w 721"/>
              <a:gd name="T73" fmla="*/ 59 h 721"/>
              <a:gd name="T74" fmla="*/ 165 w 721"/>
              <a:gd name="T75" fmla="*/ 95 h 721"/>
              <a:gd name="T76" fmla="*/ 152 w 721"/>
              <a:gd name="T77" fmla="*/ 164 h 721"/>
              <a:gd name="T78" fmla="*/ 163 w 721"/>
              <a:gd name="T79" fmla="*/ 308 h 721"/>
              <a:gd name="T80" fmla="*/ 176 w 721"/>
              <a:gd name="T81" fmla="*/ 342 h 721"/>
              <a:gd name="T82" fmla="*/ 199 w 721"/>
              <a:gd name="T83" fmla="*/ 371 h 721"/>
              <a:gd name="T84" fmla="*/ 224 w 721"/>
              <a:gd name="T85" fmla="*/ 425 h 721"/>
              <a:gd name="T86" fmla="*/ 86 w 721"/>
              <a:gd name="T87" fmla="*/ 509 h 721"/>
              <a:gd name="T88" fmla="*/ 52 w 721"/>
              <a:gd name="T89" fmla="*/ 528 h 721"/>
              <a:gd name="T90" fmla="*/ 23 w 721"/>
              <a:gd name="T91" fmla="*/ 559 h 721"/>
              <a:gd name="T92" fmla="*/ 7 w 721"/>
              <a:gd name="T93" fmla="*/ 595 h 721"/>
              <a:gd name="T94" fmla="*/ 0 w 721"/>
              <a:gd name="T95" fmla="*/ 637 h 721"/>
              <a:gd name="T96" fmla="*/ 721 w 721"/>
              <a:gd name="T97" fmla="*/ 626 h 721"/>
              <a:gd name="T98" fmla="*/ 711 w 721"/>
              <a:gd name="T99" fmla="*/ 586 h 721"/>
              <a:gd name="T100" fmla="*/ 690 w 721"/>
              <a:gd name="T101" fmla="*/ 550 h 721"/>
              <a:gd name="T102" fmla="*/ 660 w 721"/>
              <a:gd name="T103" fmla="*/ 52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21" h="721">
                <a:moveTo>
                  <a:pt x="360" y="484"/>
                </a:moveTo>
                <a:lnTo>
                  <a:pt x="352" y="484"/>
                </a:lnTo>
                <a:lnTo>
                  <a:pt x="343" y="482"/>
                </a:lnTo>
                <a:lnTo>
                  <a:pt x="333" y="479"/>
                </a:lnTo>
                <a:lnTo>
                  <a:pt x="321" y="474"/>
                </a:lnTo>
                <a:lnTo>
                  <a:pt x="310" y="469"/>
                </a:lnTo>
                <a:lnTo>
                  <a:pt x="298" y="462"/>
                </a:lnTo>
                <a:lnTo>
                  <a:pt x="287" y="455"/>
                </a:lnTo>
                <a:lnTo>
                  <a:pt x="275" y="446"/>
                </a:lnTo>
                <a:lnTo>
                  <a:pt x="265" y="437"/>
                </a:lnTo>
                <a:lnTo>
                  <a:pt x="255" y="426"/>
                </a:lnTo>
                <a:lnTo>
                  <a:pt x="246" y="415"/>
                </a:lnTo>
                <a:lnTo>
                  <a:pt x="237" y="402"/>
                </a:lnTo>
                <a:lnTo>
                  <a:pt x="230" y="389"/>
                </a:lnTo>
                <a:lnTo>
                  <a:pt x="225" y="375"/>
                </a:lnTo>
                <a:lnTo>
                  <a:pt x="223" y="361"/>
                </a:lnTo>
                <a:lnTo>
                  <a:pt x="221" y="346"/>
                </a:lnTo>
                <a:lnTo>
                  <a:pt x="220" y="340"/>
                </a:lnTo>
                <a:lnTo>
                  <a:pt x="217" y="337"/>
                </a:lnTo>
                <a:lnTo>
                  <a:pt x="214" y="334"/>
                </a:lnTo>
                <a:lnTo>
                  <a:pt x="208" y="333"/>
                </a:lnTo>
                <a:lnTo>
                  <a:pt x="203" y="331"/>
                </a:lnTo>
                <a:lnTo>
                  <a:pt x="198" y="329"/>
                </a:lnTo>
                <a:lnTo>
                  <a:pt x="194" y="325"/>
                </a:lnTo>
                <a:lnTo>
                  <a:pt x="192" y="321"/>
                </a:lnTo>
                <a:lnTo>
                  <a:pt x="188" y="310"/>
                </a:lnTo>
                <a:lnTo>
                  <a:pt x="187" y="299"/>
                </a:lnTo>
                <a:lnTo>
                  <a:pt x="188" y="289"/>
                </a:lnTo>
                <a:lnTo>
                  <a:pt x="192" y="279"/>
                </a:lnTo>
                <a:lnTo>
                  <a:pt x="194" y="274"/>
                </a:lnTo>
                <a:lnTo>
                  <a:pt x="198" y="270"/>
                </a:lnTo>
                <a:lnTo>
                  <a:pt x="203" y="267"/>
                </a:lnTo>
                <a:lnTo>
                  <a:pt x="208" y="266"/>
                </a:lnTo>
                <a:lnTo>
                  <a:pt x="214" y="266"/>
                </a:lnTo>
                <a:lnTo>
                  <a:pt x="216" y="263"/>
                </a:lnTo>
                <a:lnTo>
                  <a:pt x="219" y="261"/>
                </a:lnTo>
                <a:lnTo>
                  <a:pt x="220" y="257"/>
                </a:lnTo>
                <a:lnTo>
                  <a:pt x="234" y="190"/>
                </a:lnTo>
                <a:lnTo>
                  <a:pt x="249" y="189"/>
                </a:lnTo>
                <a:lnTo>
                  <a:pt x="265" y="189"/>
                </a:lnTo>
                <a:lnTo>
                  <a:pt x="278" y="186"/>
                </a:lnTo>
                <a:lnTo>
                  <a:pt x="291" y="184"/>
                </a:lnTo>
                <a:lnTo>
                  <a:pt x="301" y="181"/>
                </a:lnTo>
                <a:lnTo>
                  <a:pt x="310" y="179"/>
                </a:lnTo>
                <a:lnTo>
                  <a:pt x="319" y="175"/>
                </a:lnTo>
                <a:lnTo>
                  <a:pt x="327" y="171"/>
                </a:lnTo>
                <a:lnTo>
                  <a:pt x="338" y="163"/>
                </a:lnTo>
                <a:lnTo>
                  <a:pt x="348" y="156"/>
                </a:lnTo>
                <a:lnTo>
                  <a:pt x="355" y="147"/>
                </a:lnTo>
                <a:lnTo>
                  <a:pt x="360" y="139"/>
                </a:lnTo>
                <a:lnTo>
                  <a:pt x="365" y="147"/>
                </a:lnTo>
                <a:lnTo>
                  <a:pt x="373" y="156"/>
                </a:lnTo>
                <a:lnTo>
                  <a:pt x="382" y="163"/>
                </a:lnTo>
                <a:lnTo>
                  <a:pt x="395" y="171"/>
                </a:lnTo>
                <a:lnTo>
                  <a:pt x="402" y="175"/>
                </a:lnTo>
                <a:lnTo>
                  <a:pt x="410" y="179"/>
                </a:lnTo>
                <a:lnTo>
                  <a:pt x="420" y="181"/>
                </a:lnTo>
                <a:lnTo>
                  <a:pt x="431" y="184"/>
                </a:lnTo>
                <a:lnTo>
                  <a:pt x="442" y="186"/>
                </a:lnTo>
                <a:lnTo>
                  <a:pt x="456" y="189"/>
                </a:lnTo>
                <a:lnTo>
                  <a:pt x="470" y="190"/>
                </a:lnTo>
                <a:lnTo>
                  <a:pt x="487" y="190"/>
                </a:lnTo>
                <a:lnTo>
                  <a:pt x="500" y="257"/>
                </a:lnTo>
                <a:lnTo>
                  <a:pt x="501" y="261"/>
                </a:lnTo>
                <a:lnTo>
                  <a:pt x="504" y="263"/>
                </a:lnTo>
                <a:lnTo>
                  <a:pt x="508" y="266"/>
                </a:lnTo>
                <a:lnTo>
                  <a:pt x="511" y="266"/>
                </a:lnTo>
                <a:lnTo>
                  <a:pt x="518" y="267"/>
                </a:lnTo>
                <a:lnTo>
                  <a:pt x="523" y="270"/>
                </a:lnTo>
                <a:lnTo>
                  <a:pt x="527" y="274"/>
                </a:lnTo>
                <a:lnTo>
                  <a:pt x="529" y="279"/>
                </a:lnTo>
                <a:lnTo>
                  <a:pt x="533" y="289"/>
                </a:lnTo>
                <a:lnTo>
                  <a:pt x="533" y="299"/>
                </a:lnTo>
                <a:lnTo>
                  <a:pt x="533" y="310"/>
                </a:lnTo>
                <a:lnTo>
                  <a:pt x="529" y="321"/>
                </a:lnTo>
                <a:lnTo>
                  <a:pt x="527" y="325"/>
                </a:lnTo>
                <a:lnTo>
                  <a:pt x="523" y="329"/>
                </a:lnTo>
                <a:lnTo>
                  <a:pt x="518" y="331"/>
                </a:lnTo>
                <a:lnTo>
                  <a:pt x="511" y="333"/>
                </a:lnTo>
                <a:lnTo>
                  <a:pt x="508" y="334"/>
                </a:lnTo>
                <a:lnTo>
                  <a:pt x="504" y="337"/>
                </a:lnTo>
                <a:lnTo>
                  <a:pt x="501" y="340"/>
                </a:lnTo>
                <a:lnTo>
                  <a:pt x="500" y="346"/>
                </a:lnTo>
                <a:lnTo>
                  <a:pt x="499" y="361"/>
                </a:lnTo>
                <a:lnTo>
                  <a:pt x="496" y="375"/>
                </a:lnTo>
                <a:lnTo>
                  <a:pt x="491" y="389"/>
                </a:lnTo>
                <a:lnTo>
                  <a:pt x="483" y="402"/>
                </a:lnTo>
                <a:lnTo>
                  <a:pt x="476" y="415"/>
                </a:lnTo>
                <a:lnTo>
                  <a:pt x="467" y="426"/>
                </a:lnTo>
                <a:lnTo>
                  <a:pt x="456" y="437"/>
                </a:lnTo>
                <a:lnTo>
                  <a:pt x="445" y="446"/>
                </a:lnTo>
                <a:lnTo>
                  <a:pt x="434" y="455"/>
                </a:lnTo>
                <a:lnTo>
                  <a:pt x="422" y="462"/>
                </a:lnTo>
                <a:lnTo>
                  <a:pt x="410" y="469"/>
                </a:lnTo>
                <a:lnTo>
                  <a:pt x="398" y="474"/>
                </a:lnTo>
                <a:lnTo>
                  <a:pt x="388" y="479"/>
                </a:lnTo>
                <a:lnTo>
                  <a:pt x="378" y="482"/>
                </a:lnTo>
                <a:lnTo>
                  <a:pt x="369" y="484"/>
                </a:lnTo>
                <a:lnTo>
                  <a:pt x="360" y="484"/>
                </a:lnTo>
                <a:close/>
                <a:moveTo>
                  <a:pt x="633" y="507"/>
                </a:moveTo>
                <a:lnTo>
                  <a:pt x="468" y="457"/>
                </a:lnTo>
                <a:lnTo>
                  <a:pt x="478" y="447"/>
                </a:lnTo>
                <a:lnTo>
                  <a:pt x="488" y="437"/>
                </a:lnTo>
                <a:lnTo>
                  <a:pt x="497" y="425"/>
                </a:lnTo>
                <a:lnTo>
                  <a:pt x="505" y="412"/>
                </a:lnTo>
                <a:lnTo>
                  <a:pt x="511" y="400"/>
                </a:lnTo>
                <a:lnTo>
                  <a:pt x="518" y="385"/>
                </a:lnTo>
                <a:lnTo>
                  <a:pt x="522" y="371"/>
                </a:lnTo>
                <a:lnTo>
                  <a:pt x="523" y="356"/>
                </a:lnTo>
                <a:lnTo>
                  <a:pt x="532" y="352"/>
                </a:lnTo>
                <a:lnTo>
                  <a:pt x="538" y="348"/>
                </a:lnTo>
                <a:lnTo>
                  <a:pt x="545" y="342"/>
                </a:lnTo>
                <a:lnTo>
                  <a:pt x="549" y="334"/>
                </a:lnTo>
                <a:lnTo>
                  <a:pt x="553" y="326"/>
                </a:lnTo>
                <a:lnTo>
                  <a:pt x="555" y="317"/>
                </a:lnTo>
                <a:lnTo>
                  <a:pt x="558" y="308"/>
                </a:lnTo>
                <a:lnTo>
                  <a:pt x="558" y="299"/>
                </a:lnTo>
                <a:lnTo>
                  <a:pt x="556" y="286"/>
                </a:lnTo>
                <a:lnTo>
                  <a:pt x="554" y="275"/>
                </a:lnTo>
                <a:lnTo>
                  <a:pt x="569" y="164"/>
                </a:lnTo>
                <a:lnTo>
                  <a:pt x="569" y="153"/>
                </a:lnTo>
                <a:lnTo>
                  <a:pt x="567" y="129"/>
                </a:lnTo>
                <a:lnTo>
                  <a:pt x="563" y="112"/>
                </a:lnTo>
                <a:lnTo>
                  <a:pt x="556" y="95"/>
                </a:lnTo>
                <a:lnTo>
                  <a:pt x="551" y="86"/>
                </a:lnTo>
                <a:lnTo>
                  <a:pt x="546" y="77"/>
                </a:lnTo>
                <a:lnTo>
                  <a:pt x="540" y="68"/>
                </a:lnTo>
                <a:lnTo>
                  <a:pt x="532" y="59"/>
                </a:lnTo>
                <a:lnTo>
                  <a:pt x="526" y="51"/>
                </a:lnTo>
                <a:lnTo>
                  <a:pt x="518" y="45"/>
                </a:lnTo>
                <a:lnTo>
                  <a:pt x="510" y="39"/>
                </a:lnTo>
                <a:lnTo>
                  <a:pt x="501" y="34"/>
                </a:lnTo>
                <a:lnTo>
                  <a:pt x="483" y="23"/>
                </a:lnTo>
                <a:lnTo>
                  <a:pt x="463" y="14"/>
                </a:lnTo>
                <a:lnTo>
                  <a:pt x="440" y="8"/>
                </a:lnTo>
                <a:lnTo>
                  <a:pt x="415" y="4"/>
                </a:lnTo>
                <a:lnTo>
                  <a:pt x="388" y="0"/>
                </a:lnTo>
                <a:lnTo>
                  <a:pt x="360" y="0"/>
                </a:lnTo>
                <a:lnTo>
                  <a:pt x="332" y="0"/>
                </a:lnTo>
                <a:lnTo>
                  <a:pt x="306" y="4"/>
                </a:lnTo>
                <a:lnTo>
                  <a:pt x="280" y="8"/>
                </a:lnTo>
                <a:lnTo>
                  <a:pt x="258" y="14"/>
                </a:lnTo>
                <a:lnTo>
                  <a:pt x="238" y="23"/>
                </a:lnTo>
                <a:lnTo>
                  <a:pt x="219" y="34"/>
                </a:lnTo>
                <a:lnTo>
                  <a:pt x="211" y="39"/>
                </a:lnTo>
                <a:lnTo>
                  <a:pt x="203" y="45"/>
                </a:lnTo>
                <a:lnTo>
                  <a:pt x="196" y="51"/>
                </a:lnTo>
                <a:lnTo>
                  <a:pt x="188" y="59"/>
                </a:lnTo>
                <a:lnTo>
                  <a:pt x="181" y="68"/>
                </a:lnTo>
                <a:lnTo>
                  <a:pt x="175" y="77"/>
                </a:lnTo>
                <a:lnTo>
                  <a:pt x="169" y="86"/>
                </a:lnTo>
                <a:lnTo>
                  <a:pt x="165" y="95"/>
                </a:lnTo>
                <a:lnTo>
                  <a:pt x="158" y="112"/>
                </a:lnTo>
                <a:lnTo>
                  <a:pt x="154" y="129"/>
                </a:lnTo>
                <a:lnTo>
                  <a:pt x="151" y="154"/>
                </a:lnTo>
                <a:lnTo>
                  <a:pt x="152" y="164"/>
                </a:lnTo>
                <a:lnTo>
                  <a:pt x="167" y="275"/>
                </a:lnTo>
                <a:lnTo>
                  <a:pt x="163" y="286"/>
                </a:lnTo>
                <a:lnTo>
                  <a:pt x="162" y="299"/>
                </a:lnTo>
                <a:lnTo>
                  <a:pt x="163" y="308"/>
                </a:lnTo>
                <a:lnTo>
                  <a:pt x="165" y="317"/>
                </a:lnTo>
                <a:lnTo>
                  <a:pt x="167" y="326"/>
                </a:lnTo>
                <a:lnTo>
                  <a:pt x="171" y="334"/>
                </a:lnTo>
                <a:lnTo>
                  <a:pt x="176" y="342"/>
                </a:lnTo>
                <a:lnTo>
                  <a:pt x="183" y="348"/>
                </a:lnTo>
                <a:lnTo>
                  <a:pt x="189" y="352"/>
                </a:lnTo>
                <a:lnTo>
                  <a:pt x="197" y="356"/>
                </a:lnTo>
                <a:lnTo>
                  <a:pt x="199" y="371"/>
                </a:lnTo>
                <a:lnTo>
                  <a:pt x="203" y="385"/>
                </a:lnTo>
                <a:lnTo>
                  <a:pt x="208" y="400"/>
                </a:lnTo>
                <a:lnTo>
                  <a:pt x="216" y="412"/>
                </a:lnTo>
                <a:lnTo>
                  <a:pt x="224" y="425"/>
                </a:lnTo>
                <a:lnTo>
                  <a:pt x="233" y="437"/>
                </a:lnTo>
                <a:lnTo>
                  <a:pt x="243" y="448"/>
                </a:lnTo>
                <a:lnTo>
                  <a:pt x="253" y="459"/>
                </a:lnTo>
                <a:lnTo>
                  <a:pt x="86" y="509"/>
                </a:lnTo>
                <a:lnTo>
                  <a:pt x="77" y="513"/>
                </a:lnTo>
                <a:lnTo>
                  <a:pt x="68" y="516"/>
                </a:lnTo>
                <a:lnTo>
                  <a:pt x="59" y="523"/>
                </a:lnTo>
                <a:lnTo>
                  <a:pt x="52" y="528"/>
                </a:lnTo>
                <a:lnTo>
                  <a:pt x="44" y="534"/>
                </a:lnTo>
                <a:lnTo>
                  <a:pt x="36" y="542"/>
                </a:lnTo>
                <a:lnTo>
                  <a:pt x="30" y="550"/>
                </a:lnTo>
                <a:lnTo>
                  <a:pt x="23" y="559"/>
                </a:lnTo>
                <a:lnTo>
                  <a:pt x="18" y="566"/>
                </a:lnTo>
                <a:lnTo>
                  <a:pt x="13" y="575"/>
                </a:lnTo>
                <a:lnTo>
                  <a:pt x="9" y="586"/>
                </a:lnTo>
                <a:lnTo>
                  <a:pt x="7" y="595"/>
                </a:lnTo>
                <a:lnTo>
                  <a:pt x="3" y="605"/>
                </a:lnTo>
                <a:lnTo>
                  <a:pt x="2" y="615"/>
                </a:lnTo>
                <a:lnTo>
                  <a:pt x="0" y="626"/>
                </a:lnTo>
                <a:lnTo>
                  <a:pt x="0" y="637"/>
                </a:lnTo>
                <a:lnTo>
                  <a:pt x="0" y="721"/>
                </a:lnTo>
                <a:lnTo>
                  <a:pt x="721" y="721"/>
                </a:lnTo>
                <a:lnTo>
                  <a:pt x="721" y="637"/>
                </a:lnTo>
                <a:lnTo>
                  <a:pt x="721" y="626"/>
                </a:lnTo>
                <a:lnTo>
                  <a:pt x="720" y="615"/>
                </a:lnTo>
                <a:lnTo>
                  <a:pt x="717" y="605"/>
                </a:lnTo>
                <a:lnTo>
                  <a:pt x="714" y="595"/>
                </a:lnTo>
                <a:lnTo>
                  <a:pt x="711" y="586"/>
                </a:lnTo>
                <a:lnTo>
                  <a:pt x="707" y="575"/>
                </a:lnTo>
                <a:lnTo>
                  <a:pt x="702" y="566"/>
                </a:lnTo>
                <a:lnTo>
                  <a:pt x="696" y="559"/>
                </a:lnTo>
                <a:lnTo>
                  <a:pt x="690" y="550"/>
                </a:lnTo>
                <a:lnTo>
                  <a:pt x="684" y="542"/>
                </a:lnTo>
                <a:lnTo>
                  <a:pt x="677" y="534"/>
                </a:lnTo>
                <a:lnTo>
                  <a:pt x="669" y="528"/>
                </a:lnTo>
                <a:lnTo>
                  <a:pt x="660" y="522"/>
                </a:lnTo>
                <a:lnTo>
                  <a:pt x="653" y="516"/>
                </a:lnTo>
                <a:lnTo>
                  <a:pt x="644" y="511"/>
                </a:lnTo>
                <a:lnTo>
                  <a:pt x="633" y="507"/>
                </a:lnTo>
                <a:close/>
              </a:path>
            </a:pathLst>
          </a:custGeom>
          <a:solidFill>
            <a:srgbClr val="FFBE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8" name="Freeform 3480">
            <a:extLst>
              <a:ext uri="{FF2B5EF4-FFF2-40B4-BE49-F238E27FC236}">
                <a16:creationId xmlns:a16="http://schemas.microsoft.com/office/drawing/2014/main" id="{953780B9-A4B5-4344-9134-823B2FF1C725}"/>
              </a:ext>
            </a:extLst>
          </p:cNvPr>
          <p:cNvSpPr>
            <a:spLocks noEditPoints="1"/>
          </p:cNvSpPr>
          <p:nvPr/>
        </p:nvSpPr>
        <p:spPr bwMode="auto">
          <a:xfrm>
            <a:off x="4087699" y="709798"/>
            <a:ext cx="326084" cy="312825"/>
          </a:xfrm>
          <a:custGeom>
            <a:avLst/>
            <a:gdLst>
              <a:gd name="T0" fmla="*/ 333 w 721"/>
              <a:gd name="T1" fmla="*/ 479 h 721"/>
              <a:gd name="T2" fmla="*/ 287 w 721"/>
              <a:gd name="T3" fmla="*/ 455 h 721"/>
              <a:gd name="T4" fmla="*/ 246 w 721"/>
              <a:gd name="T5" fmla="*/ 415 h 721"/>
              <a:gd name="T6" fmla="*/ 223 w 721"/>
              <a:gd name="T7" fmla="*/ 361 h 721"/>
              <a:gd name="T8" fmla="*/ 214 w 721"/>
              <a:gd name="T9" fmla="*/ 334 h 721"/>
              <a:gd name="T10" fmla="*/ 194 w 721"/>
              <a:gd name="T11" fmla="*/ 325 h 721"/>
              <a:gd name="T12" fmla="*/ 188 w 721"/>
              <a:gd name="T13" fmla="*/ 289 h 721"/>
              <a:gd name="T14" fmla="*/ 203 w 721"/>
              <a:gd name="T15" fmla="*/ 267 h 721"/>
              <a:gd name="T16" fmla="*/ 219 w 721"/>
              <a:gd name="T17" fmla="*/ 261 h 721"/>
              <a:gd name="T18" fmla="*/ 265 w 721"/>
              <a:gd name="T19" fmla="*/ 189 h 721"/>
              <a:gd name="T20" fmla="*/ 310 w 721"/>
              <a:gd name="T21" fmla="*/ 179 h 721"/>
              <a:gd name="T22" fmla="*/ 348 w 721"/>
              <a:gd name="T23" fmla="*/ 156 h 721"/>
              <a:gd name="T24" fmla="*/ 373 w 721"/>
              <a:gd name="T25" fmla="*/ 156 h 721"/>
              <a:gd name="T26" fmla="*/ 410 w 721"/>
              <a:gd name="T27" fmla="*/ 179 h 721"/>
              <a:gd name="T28" fmla="*/ 456 w 721"/>
              <a:gd name="T29" fmla="*/ 189 h 721"/>
              <a:gd name="T30" fmla="*/ 501 w 721"/>
              <a:gd name="T31" fmla="*/ 261 h 721"/>
              <a:gd name="T32" fmla="*/ 518 w 721"/>
              <a:gd name="T33" fmla="*/ 267 h 721"/>
              <a:gd name="T34" fmla="*/ 533 w 721"/>
              <a:gd name="T35" fmla="*/ 289 h 721"/>
              <a:gd name="T36" fmla="*/ 527 w 721"/>
              <a:gd name="T37" fmla="*/ 325 h 721"/>
              <a:gd name="T38" fmla="*/ 508 w 721"/>
              <a:gd name="T39" fmla="*/ 334 h 721"/>
              <a:gd name="T40" fmla="*/ 499 w 721"/>
              <a:gd name="T41" fmla="*/ 361 h 721"/>
              <a:gd name="T42" fmla="*/ 476 w 721"/>
              <a:gd name="T43" fmla="*/ 415 h 721"/>
              <a:gd name="T44" fmla="*/ 434 w 721"/>
              <a:gd name="T45" fmla="*/ 455 h 721"/>
              <a:gd name="T46" fmla="*/ 388 w 721"/>
              <a:gd name="T47" fmla="*/ 479 h 721"/>
              <a:gd name="T48" fmla="*/ 633 w 721"/>
              <a:gd name="T49" fmla="*/ 507 h 721"/>
              <a:gd name="T50" fmla="*/ 497 w 721"/>
              <a:gd name="T51" fmla="*/ 425 h 721"/>
              <a:gd name="T52" fmla="*/ 522 w 721"/>
              <a:gd name="T53" fmla="*/ 371 h 721"/>
              <a:gd name="T54" fmla="*/ 545 w 721"/>
              <a:gd name="T55" fmla="*/ 342 h 721"/>
              <a:gd name="T56" fmla="*/ 558 w 721"/>
              <a:gd name="T57" fmla="*/ 308 h 721"/>
              <a:gd name="T58" fmla="*/ 569 w 721"/>
              <a:gd name="T59" fmla="*/ 164 h 721"/>
              <a:gd name="T60" fmla="*/ 556 w 721"/>
              <a:gd name="T61" fmla="*/ 95 h 721"/>
              <a:gd name="T62" fmla="*/ 532 w 721"/>
              <a:gd name="T63" fmla="*/ 59 h 721"/>
              <a:gd name="T64" fmla="*/ 501 w 721"/>
              <a:gd name="T65" fmla="*/ 34 h 721"/>
              <a:gd name="T66" fmla="*/ 415 w 721"/>
              <a:gd name="T67" fmla="*/ 4 h 721"/>
              <a:gd name="T68" fmla="*/ 306 w 721"/>
              <a:gd name="T69" fmla="*/ 4 h 721"/>
              <a:gd name="T70" fmla="*/ 219 w 721"/>
              <a:gd name="T71" fmla="*/ 34 h 721"/>
              <a:gd name="T72" fmla="*/ 188 w 721"/>
              <a:gd name="T73" fmla="*/ 59 h 721"/>
              <a:gd name="T74" fmla="*/ 165 w 721"/>
              <a:gd name="T75" fmla="*/ 95 h 721"/>
              <a:gd name="T76" fmla="*/ 152 w 721"/>
              <a:gd name="T77" fmla="*/ 164 h 721"/>
              <a:gd name="T78" fmla="*/ 163 w 721"/>
              <a:gd name="T79" fmla="*/ 308 h 721"/>
              <a:gd name="T80" fmla="*/ 176 w 721"/>
              <a:gd name="T81" fmla="*/ 342 h 721"/>
              <a:gd name="T82" fmla="*/ 199 w 721"/>
              <a:gd name="T83" fmla="*/ 371 h 721"/>
              <a:gd name="T84" fmla="*/ 224 w 721"/>
              <a:gd name="T85" fmla="*/ 425 h 721"/>
              <a:gd name="T86" fmla="*/ 86 w 721"/>
              <a:gd name="T87" fmla="*/ 509 h 721"/>
              <a:gd name="T88" fmla="*/ 52 w 721"/>
              <a:gd name="T89" fmla="*/ 528 h 721"/>
              <a:gd name="T90" fmla="*/ 23 w 721"/>
              <a:gd name="T91" fmla="*/ 559 h 721"/>
              <a:gd name="T92" fmla="*/ 7 w 721"/>
              <a:gd name="T93" fmla="*/ 595 h 721"/>
              <a:gd name="T94" fmla="*/ 0 w 721"/>
              <a:gd name="T95" fmla="*/ 637 h 721"/>
              <a:gd name="T96" fmla="*/ 721 w 721"/>
              <a:gd name="T97" fmla="*/ 626 h 721"/>
              <a:gd name="T98" fmla="*/ 711 w 721"/>
              <a:gd name="T99" fmla="*/ 586 h 721"/>
              <a:gd name="T100" fmla="*/ 690 w 721"/>
              <a:gd name="T101" fmla="*/ 550 h 721"/>
              <a:gd name="T102" fmla="*/ 660 w 721"/>
              <a:gd name="T103" fmla="*/ 52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21" h="721">
                <a:moveTo>
                  <a:pt x="360" y="484"/>
                </a:moveTo>
                <a:lnTo>
                  <a:pt x="352" y="484"/>
                </a:lnTo>
                <a:lnTo>
                  <a:pt x="343" y="482"/>
                </a:lnTo>
                <a:lnTo>
                  <a:pt x="333" y="479"/>
                </a:lnTo>
                <a:lnTo>
                  <a:pt x="321" y="474"/>
                </a:lnTo>
                <a:lnTo>
                  <a:pt x="310" y="469"/>
                </a:lnTo>
                <a:lnTo>
                  <a:pt x="298" y="462"/>
                </a:lnTo>
                <a:lnTo>
                  <a:pt x="287" y="455"/>
                </a:lnTo>
                <a:lnTo>
                  <a:pt x="275" y="446"/>
                </a:lnTo>
                <a:lnTo>
                  <a:pt x="265" y="437"/>
                </a:lnTo>
                <a:lnTo>
                  <a:pt x="255" y="426"/>
                </a:lnTo>
                <a:lnTo>
                  <a:pt x="246" y="415"/>
                </a:lnTo>
                <a:lnTo>
                  <a:pt x="237" y="402"/>
                </a:lnTo>
                <a:lnTo>
                  <a:pt x="230" y="389"/>
                </a:lnTo>
                <a:lnTo>
                  <a:pt x="225" y="375"/>
                </a:lnTo>
                <a:lnTo>
                  <a:pt x="223" y="361"/>
                </a:lnTo>
                <a:lnTo>
                  <a:pt x="221" y="346"/>
                </a:lnTo>
                <a:lnTo>
                  <a:pt x="220" y="340"/>
                </a:lnTo>
                <a:lnTo>
                  <a:pt x="217" y="337"/>
                </a:lnTo>
                <a:lnTo>
                  <a:pt x="214" y="334"/>
                </a:lnTo>
                <a:lnTo>
                  <a:pt x="208" y="333"/>
                </a:lnTo>
                <a:lnTo>
                  <a:pt x="203" y="331"/>
                </a:lnTo>
                <a:lnTo>
                  <a:pt x="198" y="329"/>
                </a:lnTo>
                <a:lnTo>
                  <a:pt x="194" y="325"/>
                </a:lnTo>
                <a:lnTo>
                  <a:pt x="192" y="321"/>
                </a:lnTo>
                <a:lnTo>
                  <a:pt x="188" y="310"/>
                </a:lnTo>
                <a:lnTo>
                  <a:pt x="187" y="299"/>
                </a:lnTo>
                <a:lnTo>
                  <a:pt x="188" y="289"/>
                </a:lnTo>
                <a:lnTo>
                  <a:pt x="192" y="279"/>
                </a:lnTo>
                <a:lnTo>
                  <a:pt x="194" y="274"/>
                </a:lnTo>
                <a:lnTo>
                  <a:pt x="198" y="270"/>
                </a:lnTo>
                <a:lnTo>
                  <a:pt x="203" y="267"/>
                </a:lnTo>
                <a:lnTo>
                  <a:pt x="208" y="266"/>
                </a:lnTo>
                <a:lnTo>
                  <a:pt x="214" y="266"/>
                </a:lnTo>
                <a:lnTo>
                  <a:pt x="216" y="263"/>
                </a:lnTo>
                <a:lnTo>
                  <a:pt x="219" y="261"/>
                </a:lnTo>
                <a:lnTo>
                  <a:pt x="220" y="257"/>
                </a:lnTo>
                <a:lnTo>
                  <a:pt x="234" y="190"/>
                </a:lnTo>
                <a:lnTo>
                  <a:pt x="249" y="189"/>
                </a:lnTo>
                <a:lnTo>
                  <a:pt x="265" y="189"/>
                </a:lnTo>
                <a:lnTo>
                  <a:pt x="278" y="186"/>
                </a:lnTo>
                <a:lnTo>
                  <a:pt x="291" y="184"/>
                </a:lnTo>
                <a:lnTo>
                  <a:pt x="301" y="181"/>
                </a:lnTo>
                <a:lnTo>
                  <a:pt x="310" y="179"/>
                </a:lnTo>
                <a:lnTo>
                  <a:pt x="319" y="175"/>
                </a:lnTo>
                <a:lnTo>
                  <a:pt x="327" y="171"/>
                </a:lnTo>
                <a:lnTo>
                  <a:pt x="338" y="163"/>
                </a:lnTo>
                <a:lnTo>
                  <a:pt x="348" y="156"/>
                </a:lnTo>
                <a:lnTo>
                  <a:pt x="355" y="147"/>
                </a:lnTo>
                <a:lnTo>
                  <a:pt x="360" y="139"/>
                </a:lnTo>
                <a:lnTo>
                  <a:pt x="365" y="147"/>
                </a:lnTo>
                <a:lnTo>
                  <a:pt x="373" y="156"/>
                </a:lnTo>
                <a:lnTo>
                  <a:pt x="382" y="163"/>
                </a:lnTo>
                <a:lnTo>
                  <a:pt x="395" y="171"/>
                </a:lnTo>
                <a:lnTo>
                  <a:pt x="402" y="175"/>
                </a:lnTo>
                <a:lnTo>
                  <a:pt x="410" y="179"/>
                </a:lnTo>
                <a:lnTo>
                  <a:pt x="420" y="181"/>
                </a:lnTo>
                <a:lnTo>
                  <a:pt x="431" y="184"/>
                </a:lnTo>
                <a:lnTo>
                  <a:pt x="442" y="186"/>
                </a:lnTo>
                <a:lnTo>
                  <a:pt x="456" y="189"/>
                </a:lnTo>
                <a:lnTo>
                  <a:pt x="470" y="190"/>
                </a:lnTo>
                <a:lnTo>
                  <a:pt x="487" y="190"/>
                </a:lnTo>
                <a:lnTo>
                  <a:pt x="500" y="257"/>
                </a:lnTo>
                <a:lnTo>
                  <a:pt x="501" y="261"/>
                </a:lnTo>
                <a:lnTo>
                  <a:pt x="504" y="263"/>
                </a:lnTo>
                <a:lnTo>
                  <a:pt x="508" y="266"/>
                </a:lnTo>
                <a:lnTo>
                  <a:pt x="511" y="266"/>
                </a:lnTo>
                <a:lnTo>
                  <a:pt x="518" y="267"/>
                </a:lnTo>
                <a:lnTo>
                  <a:pt x="523" y="270"/>
                </a:lnTo>
                <a:lnTo>
                  <a:pt x="527" y="274"/>
                </a:lnTo>
                <a:lnTo>
                  <a:pt x="529" y="279"/>
                </a:lnTo>
                <a:lnTo>
                  <a:pt x="533" y="289"/>
                </a:lnTo>
                <a:lnTo>
                  <a:pt x="533" y="299"/>
                </a:lnTo>
                <a:lnTo>
                  <a:pt x="533" y="310"/>
                </a:lnTo>
                <a:lnTo>
                  <a:pt x="529" y="321"/>
                </a:lnTo>
                <a:lnTo>
                  <a:pt x="527" y="325"/>
                </a:lnTo>
                <a:lnTo>
                  <a:pt x="523" y="329"/>
                </a:lnTo>
                <a:lnTo>
                  <a:pt x="518" y="331"/>
                </a:lnTo>
                <a:lnTo>
                  <a:pt x="511" y="333"/>
                </a:lnTo>
                <a:lnTo>
                  <a:pt x="508" y="334"/>
                </a:lnTo>
                <a:lnTo>
                  <a:pt x="504" y="337"/>
                </a:lnTo>
                <a:lnTo>
                  <a:pt x="501" y="340"/>
                </a:lnTo>
                <a:lnTo>
                  <a:pt x="500" y="346"/>
                </a:lnTo>
                <a:lnTo>
                  <a:pt x="499" y="361"/>
                </a:lnTo>
                <a:lnTo>
                  <a:pt x="496" y="375"/>
                </a:lnTo>
                <a:lnTo>
                  <a:pt x="491" y="389"/>
                </a:lnTo>
                <a:lnTo>
                  <a:pt x="483" y="402"/>
                </a:lnTo>
                <a:lnTo>
                  <a:pt x="476" y="415"/>
                </a:lnTo>
                <a:lnTo>
                  <a:pt x="467" y="426"/>
                </a:lnTo>
                <a:lnTo>
                  <a:pt x="456" y="437"/>
                </a:lnTo>
                <a:lnTo>
                  <a:pt x="445" y="446"/>
                </a:lnTo>
                <a:lnTo>
                  <a:pt x="434" y="455"/>
                </a:lnTo>
                <a:lnTo>
                  <a:pt x="422" y="462"/>
                </a:lnTo>
                <a:lnTo>
                  <a:pt x="410" y="469"/>
                </a:lnTo>
                <a:lnTo>
                  <a:pt x="398" y="474"/>
                </a:lnTo>
                <a:lnTo>
                  <a:pt x="388" y="479"/>
                </a:lnTo>
                <a:lnTo>
                  <a:pt x="378" y="482"/>
                </a:lnTo>
                <a:lnTo>
                  <a:pt x="369" y="484"/>
                </a:lnTo>
                <a:lnTo>
                  <a:pt x="360" y="484"/>
                </a:lnTo>
                <a:close/>
                <a:moveTo>
                  <a:pt x="633" y="507"/>
                </a:moveTo>
                <a:lnTo>
                  <a:pt x="468" y="457"/>
                </a:lnTo>
                <a:lnTo>
                  <a:pt x="478" y="447"/>
                </a:lnTo>
                <a:lnTo>
                  <a:pt x="488" y="437"/>
                </a:lnTo>
                <a:lnTo>
                  <a:pt x="497" y="425"/>
                </a:lnTo>
                <a:lnTo>
                  <a:pt x="505" y="412"/>
                </a:lnTo>
                <a:lnTo>
                  <a:pt x="511" y="400"/>
                </a:lnTo>
                <a:lnTo>
                  <a:pt x="518" y="385"/>
                </a:lnTo>
                <a:lnTo>
                  <a:pt x="522" y="371"/>
                </a:lnTo>
                <a:lnTo>
                  <a:pt x="523" y="356"/>
                </a:lnTo>
                <a:lnTo>
                  <a:pt x="532" y="352"/>
                </a:lnTo>
                <a:lnTo>
                  <a:pt x="538" y="348"/>
                </a:lnTo>
                <a:lnTo>
                  <a:pt x="545" y="342"/>
                </a:lnTo>
                <a:lnTo>
                  <a:pt x="549" y="334"/>
                </a:lnTo>
                <a:lnTo>
                  <a:pt x="553" y="326"/>
                </a:lnTo>
                <a:lnTo>
                  <a:pt x="555" y="317"/>
                </a:lnTo>
                <a:lnTo>
                  <a:pt x="558" y="308"/>
                </a:lnTo>
                <a:lnTo>
                  <a:pt x="558" y="299"/>
                </a:lnTo>
                <a:lnTo>
                  <a:pt x="556" y="286"/>
                </a:lnTo>
                <a:lnTo>
                  <a:pt x="554" y="275"/>
                </a:lnTo>
                <a:lnTo>
                  <a:pt x="569" y="164"/>
                </a:lnTo>
                <a:lnTo>
                  <a:pt x="569" y="153"/>
                </a:lnTo>
                <a:lnTo>
                  <a:pt x="567" y="129"/>
                </a:lnTo>
                <a:lnTo>
                  <a:pt x="563" y="112"/>
                </a:lnTo>
                <a:lnTo>
                  <a:pt x="556" y="95"/>
                </a:lnTo>
                <a:lnTo>
                  <a:pt x="551" y="86"/>
                </a:lnTo>
                <a:lnTo>
                  <a:pt x="546" y="77"/>
                </a:lnTo>
                <a:lnTo>
                  <a:pt x="540" y="68"/>
                </a:lnTo>
                <a:lnTo>
                  <a:pt x="532" y="59"/>
                </a:lnTo>
                <a:lnTo>
                  <a:pt x="526" y="51"/>
                </a:lnTo>
                <a:lnTo>
                  <a:pt x="518" y="45"/>
                </a:lnTo>
                <a:lnTo>
                  <a:pt x="510" y="39"/>
                </a:lnTo>
                <a:lnTo>
                  <a:pt x="501" y="34"/>
                </a:lnTo>
                <a:lnTo>
                  <a:pt x="483" y="23"/>
                </a:lnTo>
                <a:lnTo>
                  <a:pt x="463" y="14"/>
                </a:lnTo>
                <a:lnTo>
                  <a:pt x="440" y="8"/>
                </a:lnTo>
                <a:lnTo>
                  <a:pt x="415" y="4"/>
                </a:lnTo>
                <a:lnTo>
                  <a:pt x="388" y="0"/>
                </a:lnTo>
                <a:lnTo>
                  <a:pt x="360" y="0"/>
                </a:lnTo>
                <a:lnTo>
                  <a:pt x="332" y="0"/>
                </a:lnTo>
                <a:lnTo>
                  <a:pt x="306" y="4"/>
                </a:lnTo>
                <a:lnTo>
                  <a:pt x="280" y="8"/>
                </a:lnTo>
                <a:lnTo>
                  <a:pt x="258" y="14"/>
                </a:lnTo>
                <a:lnTo>
                  <a:pt x="238" y="23"/>
                </a:lnTo>
                <a:lnTo>
                  <a:pt x="219" y="34"/>
                </a:lnTo>
                <a:lnTo>
                  <a:pt x="211" y="39"/>
                </a:lnTo>
                <a:lnTo>
                  <a:pt x="203" y="45"/>
                </a:lnTo>
                <a:lnTo>
                  <a:pt x="196" y="51"/>
                </a:lnTo>
                <a:lnTo>
                  <a:pt x="188" y="59"/>
                </a:lnTo>
                <a:lnTo>
                  <a:pt x="181" y="68"/>
                </a:lnTo>
                <a:lnTo>
                  <a:pt x="175" y="77"/>
                </a:lnTo>
                <a:lnTo>
                  <a:pt x="169" y="86"/>
                </a:lnTo>
                <a:lnTo>
                  <a:pt x="165" y="95"/>
                </a:lnTo>
                <a:lnTo>
                  <a:pt x="158" y="112"/>
                </a:lnTo>
                <a:lnTo>
                  <a:pt x="154" y="129"/>
                </a:lnTo>
                <a:lnTo>
                  <a:pt x="151" y="154"/>
                </a:lnTo>
                <a:lnTo>
                  <a:pt x="152" y="164"/>
                </a:lnTo>
                <a:lnTo>
                  <a:pt x="167" y="275"/>
                </a:lnTo>
                <a:lnTo>
                  <a:pt x="163" y="286"/>
                </a:lnTo>
                <a:lnTo>
                  <a:pt x="162" y="299"/>
                </a:lnTo>
                <a:lnTo>
                  <a:pt x="163" y="308"/>
                </a:lnTo>
                <a:lnTo>
                  <a:pt x="165" y="317"/>
                </a:lnTo>
                <a:lnTo>
                  <a:pt x="167" y="326"/>
                </a:lnTo>
                <a:lnTo>
                  <a:pt x="171" y="334"/>
                </a:lnTo>
                <a:lnTo>
                  <a:pt x="176" y="342"/>
                </a:lnTo>
                <a:lnTo>
                  <a:pt x="183" y="348"/>
                </a:lnTo>
                <a:lnTo>
                  <a:pt x="189" y="352"/>
                </a:lnTo>
                <a:lnTo>
                  <a:pt x="197" y="356"/>
                </a:lnTo>
                <a:lnTo>
                  <a:pt x="199" y="371"/>
                </a:lnTo>
                <a:lnTo>
                  <a:pt x="203" y="385"/>
                </a:lnTo>
                <a:lnTo>
                  <a:pt x="208" y="400"/>
                </a:lnTo>
                <a:lnTo>
                  <a:pt x="216" y="412"/>
                </a:lnTo>
                <a:lnTo>
                  <a:pt x="224" y="425"/>
                </a:lnTo>
                <a:lnTo>
                  <a:pt x="233" y="437"/>
                </a:lnTo>
                <a:lnTo>
                  <a:pt x="243" y="448"/>
                </a:lnTo>
                <a:lnTo>
                  <a:pt x="253" y="459"/>
                </a:lnTo>
                <a:lnTo>
                  <a:pt x="86" y="509"/>
                </a:lnTo>
                <a:lnTo>
                  <a:pt x="77" y="513"/>
                </a:lnTo>
                <a:lnTo>
                  <a:pt x="68" y="516"/>
                </a:lnTo>
                <a:lnTo>
                  <a:pt x="59" y="523"/>
                </a:lnTo>
                <a:lnTo>
                  <a:pt x="52" y="528"/>
                </a:lnTo>
                <a:lnTo>
                  <a:pt x="44" y="534"/>
                </a:lnTo>
                <a:lnTo>
                  <a:pt x="36" y="542"/>
                </a:lnTo>
                <a:lnTo>
                  <a:pt x="30" y="550"/>
                </a:lnTo>
                <a:lnTo>
                  <a:pt x="23" y="559"/>
                </a:lnTo>
                <a:lnTo>
                  <a:pt x="18" y="566"/>
                </a:lnTo>
                <a:lnTo>
                  <a:pt x="13" y="575"/>
                </a:lnTo>
                <a:lnTo>
                  <a:pt x="9" y="586"/>
                </a:lnTo>
                <a:lnTo>
                  <a:pt x="7" y="595"/>
                </a:lnTo>
                <a:lnTo>
                  <a:pt x="3" y="605"/>
                </a:lnTo>
                <a:lnTo>
                  <a:pt x="2" y="615"/>
                </a:lnTo>
                <a:lnTo>
                  <a:pt x="0" y="626"/>
                </a:lnTo>
                <a:lnTo>
                  <a:pt x="0" y="637"/>
                </a:lnTo>
                <a:lnTo>
                  <a:pt x="0" y="721"/>
                </a:lnTo>
                <a:lnTo>
                  <a:pt x="721" y="721"/>
                </a:lnTo>
                <a:lnTo>
                  <a:pt x="721" y="637"/>
                </a:lnTo>
                <a:lnTo>
                  <a:pt x="721" y="626"/>
                </a:lnTo>
                <a:lnTo>
                  <a:pt x="720" y="615"/>
                </a:lnTo>
                <a:lnTo>
                  <a:pt x="717" y="605"/>
                </a:lnTo>
                <a:lnTo>
                  <a:pt x="714" y="595"/>
                </a:lnTo>
                <a:lnTo>
                  <a:pt x="711" y="586"/>
                </a:lnTo>
                <a:lnTo>
                  <a:pt x="707" y="575"/>
                </a:lnTo>
                <a:lnTo>
                  <a:pt x="702" y="566"/>
                </a:lnTo>
                <a:lnTo>
                  <a:pt x="696" y="559"/>
                </a:lnTo>
                <a:lnTo>
                  <a:pt x="690" y="550"/>
                </a:lnTo>
                <a:lnTo>
                  <a:pt x="684" y="542"/>
                </a:lnTo>
                <a:lnTo>
                  <a:pt x="677" y="534"/>
                </a:lnTo>
                <a:lnTo>
                  <a:pt x="669" y="528"/>
                </a:lnTo>
                <a:lnTo>
                  <a:pt x="660" y="522"/>
                </a:lnTo>
                <a:lnTo>
                  <a:pt x="653" y="516"/>
                </a:lnTo>
                <a:lnTo>
                  <a:pt x="644" y="511"/>
                </a:lnTo>
                <a:lnTo>
                  <a:pt x="633" y="507"/>
                </a:lnTo>
                <a:close/>
              </a:path>
            </a:pathLst>
          </a:custGeom>
          <a:solidFill>
            <a:srgbClr val="FFBE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3480">
            <a:extLst>
              <a:ext uri="{FF2B5EF4-FFF2-40B4-BE49-F238E27FC236}">
                <a16:creationId xmlns:a16="http://schemas.microsoft.com/office/drawing/2014/main" id="{0CF7A08A-35FE-4EA2-82E2-529956963F84}"/>
              </a:ext>
            </a:extLst>
          </p:cNvPr>
          <p:cNvSpPr>
            <a:spLocks noEditPoints="1"/>
          </p:cNvSpPr>
          <p:nvPr/>
        </p:nvSpPr>
        <p:spPr bwMode="auto">
          <a:xfrm>
            <a:off x="3773049" y="721343"/>
            <a:ext cx="309044" cy="364352"/>
          </a:xfrm>
          <a:custGeom>
            <a:avLst/>
            <a:gdLst>
              <a:gd name="T0" fmla="*/ 333 w 721"/>
              <a:gd name="T1" fmla="*/ 479 h 721"/>
              <a:gd name="T2" fmla="*/ 287 w 721"/>
              <a:gd name="T3" fmla="*/ 455 h 721"/>
              <a:gd name="T4" fmla="*/ 246 w 721"/>
              <a:gd name="T5" fmla="*/ 415 h 721"/>
              <a:gd name="T6" fmla="*/ 223 w 721"/>
              <a:gd name="T7" fmla="*/ 361 h 721"/>
              <a:gd name="T8" fmla="*/ 214 w 721"/>
              <a:gd name="T9" fmla="*/ 334 h 721"/>
              <a:gd name="T10" fmla="*/ 194 w 721"/>
              <a:gd name="T11" fmla="*/ 325 h 721"/>
              <a:gd name="T12" fmla="*/ 188 w 721"/>
              <a:gd name="T13" fmla="*/ 289 h 721"/>
              <a:gd name="T14" fmla="*/ 203 w 721"/>
              <a:gd name="T15" fmla="*/ 267 h 721"/>
              <a:gd name="T16" fmla="*/ 219 w 721"/>
              <a:gd name="T17" fmla="*/ 261 h 721"/>
              <a:gd name="T18" fmla="*/ 265 w 721"/>
              <a:gd name="T19" fmla="*/ 189 h 721"/>
              <a:gd name="T20" fmla="*/ 310 w 721"/>
              <a:gd name="T21" fmla="*/ 179 h 721"/>
              <a:gd name="T22" fmla="*/ 348 w 721"/>
              <a:gd name="T23" fmla="*/ 156 h 721"/>
              <a:gd name="T24" fmla="*/ 373 w 721"/>
              <a:gd name="T25" fmla="*/ 156 h 721"/>
              <a:gd name="T26" fmla="*/ 410 w 721"/>
              <a:gd name="T27" fmla="*/ 179 h 721"/>
              <a:gd name="T28" fmla="*/ 456 w 721"/>
              <a:gd name="T29" fmla="*/ 189 h 721"/>
              <a:gd name="T30" fmla="*/ 501 w 721"/>
              <a:gd name="T31" fmla="*/ 261 h 721"/>
              <a:gd name="T32" fmla="*/ 518 w 721"/>
              <a:gd name="T33" fmla="*/ 267 h 721"/>
              <a:gd name="T34" fmla="*/ 533 w 721"/>
              <a:gd name="T35" fmla="*/ 289 h 721"/>
              <a:gd name="T36" fmla="*/ 527 w 721"/>
              <a:gd name="T37" fmla="*/ 325 h 721"/>
              <a:gd name="T38" fmla="*/ 508 w 721"/>
              <a:gd name="T39" fmla="*/ 334 h 721"/>
              <a:gd name="T40" fmla="*/ 499 w 721"/>
              <a:gd name="T41" fmla="*/ 361 h 721"/>
              <a:gd name="T42" fmla="*/ 476 w 721"/>
              <a:gd name="T43" fmla="*/ 415 h 721"/>
              <a:gd name="T44" fmla="*/ 434 w 721"/>
              <a:gd name="T45" fmla="*/ 455 h 721"/>
              <a:gd name="T46" fmla="*/ 388 w 721"/>
              <a:gd name="T47" fmla="*/ 479 h 721"/>
              <a:gd name="T48" fmla="*/ 633 w 721"/>
              <a:gd name="T49" fmla="*/ 507 h 721"/>
              <a:gd name="T50" fmla="*/ 497 w 721"/>
              <a:gd name="T51" fmla="*/ 425 h 721"/>
              <a:gd name="T52" fmla="*/ 522 w 721"/>
              <a:gd name="T53" fmla="*/ 371 h 721"/>
              <a:gd name="T54" fmla="*/ 545 w 721"/>
              <a:gd name="T55" fmla="*/ 342 h 721"/>
              <a:gd name="T56" fmla="*/ 558 w 721"/>
              <a:gd name="T57" fmla="*/ 308 h 721"/>
              <a:gd name="T58" fmla="*/ 569 w 721"/>
              <a:gd name="T59" fmla="*/ 164 h 721"/>
              <a:gd name="T60" fmla="*/ 556 w 721"/>
              <a:gd name="T61" fmla="*/ 95 h 721"/>
              <a:gd name="T62" fmla="*/ 532 w 721"/>
              <a:gd name="T63" fmla="*/ 59 h 721"/>
              <a:gd name="T64" fmla="*/ 501 w 721"/>
              <a:gd name="T65" fmla="*/ 34 h 721"/>
              <a:gd name="T66" fmla="*/ 415 w 721"/>
              <a:gd name="T67" fmla="*/ 4 h 721"/>
              <a:gd name="T68" fmla="*/ 306 w 721"/>
              <a:gd name="T69" fmla="*/ 4 h 721"/>
              <a:gd name="T70" fmla="*/ 219 w 721"/>
              <a:gd name="T71" fmla="*/ 34 h 721"/>
              <a:gd name="T72" fmla="*/ 188 w 721"/>
              <a:gd name="T73" fmla="*/ 59 h 721"/>
              <a:gd name="T74" fmla="*/ 165 w 721"/>
              <a:gd name="T75" fmla="*/ 95 h 721"/>
              <a:gd name="T76" fmla="*/ 152 w 721"/>
              <a:gd name="T77" fmla="*/ 164 h 721"/>
              <a:gd name="T78" fmla="*/ 163 w 721"/>
              <a:gd name="T79" fmla="*/ 308 h 721"/>
              <a:gd name="T80" fmla="*/ 176 w 721"/>
              <a:gd name="T81" fmla="*/ 342 h 721"/>
              <a:gd name="T82" fmla="*/ 199 w 721"/>
              <a:gd name="T83" fmla="*/ 371 h 721"/>
              <a:gd name="T84" fmla="*/ 224 w 721"/>
              <a:gd name="T85" fmla="*/ 425 h 721"/>
              <a:gd name="T86" fmla="*/ 86 w 721"/>
              <a:gd name="T87" fmla="*/ 509 h 721"/>
              <a:gd name="T88" fmla="*/ 52 w 721"/>
              <a:gd name="T89" fmla="*/ 528 h 721"/>
              <a:gd name="T90" fmla="*/ 23 w 721"/>
              <a:gd name="T91" fmla="*/ 559 h 721"/>
              <a:gd name="T92" fmla="*/ 7 w 721"/>
              <a:gd name="T93" fmla="*/ 595 h 721"/>
              <a:gd name="T94" fmla="*/ 0 w 721"/>
              <a:gd name="T95" fmla="*/ 637 h 721"/>
              <a:gd name="T96" fmla="*/ 721 w 721"/>
              <a:gd name="T97" fmla="*/ 626 h 721"/>
              <a:gd name="T98" fmla="*/ 711 w 721"/>
              <a:gd name="T99" fmla="*/ 586 h 721"/>
              <a:gd name="T100" fmla="*/ 690 w 721"/>
              <a:gd name="T101" fmla="*/ 550 h 721"/>
              <a:gd name="T102" fmla="*/ 660 w 721"/>
              <a:gd name="T103" fmla="*/ 52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21" h="721">
                <a:moveTo>
                  <a:pt x="360" y="484"/>
                </a:moveTo>
                <a:lnTo>
                  <a:pt x="352" y="484"/>
                </a:lnTo>
                <a:lnTo>
                  <a:pt x="343" y="482"/>
                </a:lnTo>
                <a:lnTo>
                  <a:pt x="333" y="479"/>
                </a:lnTo>
                <a:lnTo>
                  <a:pt x="321" y="474"/>
                </a:lnTo>
                <a:lnTo>
                  <a:pt x="310" y="469"/>
                </a:lnTo>
                <a:lnTo>
                  <a:pt x="298" y="462"/>
                </a:lnTo>
                <a:lnTo>
                  <a:pt x="287" y="455"/>
                </a:lnTo>
                <a:lnTo>
                  <a:pt x="275" y="446"/>
                </a:lnTo>
                <a:lnTo>
                  <a:pt x="265" y="437"/>
                </a:lnTo>
                <a:lnTo>
                  <a:pt x="255" y="426"/>
                </a:lnTo>
                <a:lnTo>
                  <a:pt x="246" y="415"/>
                </a:lnTo>
                <a:lnTo>
                  <a:pt x="237" y="402"/>
                </a:lnTo>
                <a:lnTo>
                  <a:pt x="230" y="389"/>
                </a:lnTo>
                <a:lnTo>
                  <a:pt x="225" y="375"/>
                </a:lnTo>
                <a:lnTo>
                  <a:pt x="223" y="361"/>
                </a:lnTo>
                <a:lnTo>
                  <a:pt x="221" y="346"/>
                </a:lnTo>
                <a:lnTo>
                  <a:pt x="220" y="340"/>
                </a:lnTo>
                <a:lnTo>
                  <a:pt x="217" y="337"/>
                </a:lnTo>
                <a:lnTo>
                  <a:pt x="214" y="334"/>
                </a:lnTo>
                <a:lnTo>
                  <a:pt x="208" y="333"/>
                </a:lnTo>
                <a:lnTo>
                  <a:pt x="203" y="331"/>
                </a:lnTo>
                <a:lnTo>
                  <a:pt x="198" y="329"/>
                </a:lnTo>
                <a:lnTo>
                  <a:pt x="194" y="325"/>
                </a:lnTo>
                <a:lnTo>
                  <a:pt x="192" y="321"/>
                </a:lnTo>
                <a:lnTo>
                  <a:pt x="188" y="310"/>
                </a:lnTo>
                <a:lnTo>
                  <a:pt x="187" y="299"/>
                </a:lnTo>
                <a:lnTo>
                  <a:pt x="188" y="289"/>
                </a:lnTo>
                <a:lnTo>
                  <a:pt x="192" y="279"/>
                </a:lnTo>
                <a:lnTo>
                  <a:pt x="194" y="274"/>
                </a:lnTo>
                <a:lnTo>
                  <a:pt x="198" y="270"/>
                </a:lnTo>
                <a:lnTo>
                  <a:pt x="203" y="267"/>
                </a:lnTo>
                <a:lnTo>
                  <a:pt x="208" y="266"/>
                </a:lnTo>
                <a:lnTo>
                  <a:pt x="214" y="266"/>
                </a:lnTo>
                <a:lnTo>
                  <a:pt x="216" y="263"/>
                </a:lnTo>
                <a:lnTo>
                  <a:pt x="219" y="261"/>
                </a:lnTo>
                <a:lnTo>
                  <a:pt x="220" y="257"/>
                </a:lnTo>
                <a:lnTo>
                  <a:pt x="234" y="190"/>
                </a:lnTo>
                <a:lnTo>
                  <a:pt x="249" y="189"/>
                </a:lnTo>
                <a:lnTo>
                  <a:pt x="265" y="189"/>
                </a:lnTo>
                <a:lnTo>
                  <a:pt x="278" y="186"/>
                </a:lnTo>
                <a:lnTo>
                  <a:pt x="291" y="184"/>
                </a:lnTo>
                <a:lnTo>
                  <a:pt x="301" y="181"/>
                </a:lnTo>
                <a:lnTo>
                  <a:pt x="310" y="179"/>
                </a:lnTo>
                <a:lnTo>
                  <a:pt x="319" y="175"/>
                </a:lnTo>
                <a:lnTo>
                  <a:pt x="327" y="171"/>
                </a:lnTo>
                <a:lnTo>
                  <a:pt x="338" y="163"/>
                </a:lnTo>
                <a:lnTo>
                  <a:pt x="348" y="156"/>
                </a:lnTo>
                <a:lnTo>
                  <a:pt x="355" y="147"/>
                </a:lnTo>
                <a:lnTo>
                  <a:pt x="360" y="139"/>
                </a:lnTo>
                <a:lnTo>
                  <a:pt x="365" y="147"/>
                </a:lnTo>
                <a:lnTo>
                  <a:pt x="373" y="156"/>
                </a:lnTo>
                <a:lnTo>
                  <a:pt x="382" y="163"/>
                </a:lnTo>
                <a:lnTo>
                  <a:pt x="395" y="171"/>
                </a:lnTo>
                <a:lnTo>
                  <a:pt x="402" y="175"/>
                </a:lnTo>
                <a:lnTo>
                  <a:pt x="410" y="179"/>
                </a:lnTo>
                <a:lnTo>
                  <a:pt x="420" y="181"/>
                </a:lnTo>
                <a:lnTo>
                  <a:pt x="431" y="184"/>
                </a:lnTo>
                <a:lnTo>
                  <a:pt x="442" y="186"/>
                </a:lnTo>
                <a:lnTo>
                  <a:pt x="456" y="189"/>
                </a:lnTo>
                <a:lnTo>
                  <a:pt x="470" y="190"/>
                </a:lnTo>
                <a:lnTo>
                  <a:pt x="487" y="190"/>
                </a:lnTo>
                <a:lnTo>
                  <a:pt x="500" y="257"/>
                </a:lnTo>
                <a:lnTo>
                  <a:pt x="501" y="261"/>
                </a:lnTo>
                <a:lnTo>
                  <a:pt x="504" y="263"/>
                </a:lnTo>
                <a:lnTo>
                  <a:pt x="508" y="266"/>
                </a:lnTo>
                <a:lnTo>
                  <a:pt x="511" y="266"/>
                </a:lnTo>
                <a:lnTo>
                  <a:pt x="518" y="267"/>
                </a:lnTo>
                <a:lnTo>
                  <a:pt x="523" y="270"/>
                </a:lnTo>
                <a:lnTo>
                  <a:pt x="527" y="274"/>
                </a:lnTo>
                <a:lnTo>
                  <a:pt x="529" y="279"/>
                </a:lnTo>
                <a:lnTo>
                  <a:pt x="533" y="289"/>
                </a:lnTo>
                <a:lnTo>
                  <a:pt x="533" y="299"/>
                </a:lnTo>
                <a:lnTo>
                  <a:pt x="533" y="310"/>
                </a:lnTo>
                <a:lnTo>
                  <a:pt x="529" y="321"/>
                </a:lnTo>
                <a:lnTo>
                  <a:pt x="527" y="325"/>
                </a:lnTo>
                <a:lnTo>
                  <a:pt x="523" y="329"/>
                </a:lnTo>
                <a:lnTo>
                  <a:pt x="518" y="331"/>
                </a:lnTo>
                <a:lnTo>
                  <a:pt x="511" y="333"/>
                </a:lnTo>
                <a:lnTo>
                  <a:pt x="508" y="334"/>
                </a:lnTo>
                <a:lnTo>
                  <a:pt x="504" y="337"/>
                </a:lnTo>
                <a:lnTo>
                  <a:pt x="501" y="340"/>
                </a:lnTo>
                <a:lnTo>
                  <a:pt x="500" y="346"/>
                </a:lnTo>
                <a:lnTo>
                  <a:pt x="499" y="361"/>
                </a:lnTo>
                <a:lnTo>
                  <a:pt x="496" y="375"/>
                </a:lnTo>
                <a:lnTo>
                  <a:pt x="491" y="389"/>
                </a:lnTo>
                <a:lnTo>
                  <a:pt x="483" y="402"/>
                </a:lnTo>
                <a:lnTo>
                  <a:pt x="476" y="415"/>
                </a:lnTo>
                <a:lnTo>
                  <a:pt x="467" y="426"/>
                </a:lnTo>
                <a:lnTo>
                  <a:pt x="456" y="437"/>
                </a:lnTo>
                <a:lnTo>
                  <a:pt x="445" y="446"/>
                </a:lnTo>
                <a:lnTo>
                  <a:pt x="434" y="455"/>
                </a:lnTo>
                <a:lnTo>
                  <a:pt x="422" y="462"/>
                </a:lnTo>
                <a:lnTo>
                  <a:pt x="410" y="469"/>
                </a:lnTo>
                <a:lnTo>
                  <a:pt x="398" y="474"/>
                </a:lnTo>
                <a:lnTo>
                  <a:pt x="388" y="479"/>
                </a:lnTo>
                <a:lnTo>
                  <a:pt x="378" y="482"/>
                </a:lnTo>
                <a:lnTo>
                  <a:pt x="369" y="484"/>
                </a:lnTo>
                <a:lnTo>
                  <a:pt x="360" y="484"/>
                </a:lnTo>
                <a:close/>
                <a:moveTo>
                  <a:pt x="633" y="507"/>
                </a:moveTo>
                <a:lnTo>
                  <a:pt x="468" y="457"/>
                </a:lnTo>
                <a:lnTo>
                  <a:pt x="478" y="447"/>
                </a:lnTo>
                <a:lnTo>
                  <a:pt x="488" y="437"/>
                </a:lnTo>
                <a:lnTo>
                  <a:pt x="497" y="425"/>
                </a:lnTo>
                <a:lnTo>
                  <a:pt x="505" y="412"/>
                </a:lnTo>
                <a:lnTo>
                  <a:pt x="511" y="400"/>
                </a:lnTo>
                <a:lnTo>
                  <a:pt x="518" y="385"/>
                </a:lnTo>
                <a:lnTo>
                  <a:pt x="522" y="371"/>
                </a:lnTo>
                <a:lnTo>
                  <a:pt x="523" y="356"/>
                </a:lnTo>
                <a:lnTo>
                  <a:pt x="532" y="352"/>
                </a:lnTo>
                <a:lnTo>
                  <a:pt x="538" y="348"/>
                </a:lnTo>
                <a:lnTo>
                  <a:pt x="545" y="342"/>
                </a:lnTo>
                <a:lnTo>
                  <a:pt x="549" y="334"/>
                </a:lnTo>
                <a:lnTo>
                  <a:pt x="553" y="326"/>
                </a:lnTo>
                <a:lnTo>
                  <a:pt x="555" y="317"/>
                </a:lnTo>
                <a:lnTo>
                  <a:pt x="558" y="308"/>
                </a:lnTo>
                <a:lnTo>
                  <a:pt x="558" y="299"/>
                </a:lnTo>
                <a:lnTo>
                  <a:pt x="556" y="286"/>
                </a:lnTo>
                <a:lnTo>
                  <a:pt x="554" y="275"/>
                </a:lnTo>
                <a:lnTo>
                  <a:pt x="569" y="164"/>
                </a:lnTo>
                <a:lnTo>
                  <a:pt x="569" y="153"/>
                </a:lnTo>
                <a:lnTo>
                  <a:pt x="567" y="129"/>
                </a:lnTo>
                <a:lnTo>
                  <a:pt x="563" y="112"/>
                </a:lnTo>
                <a:lnTo>
                  <a:pt x="556" y="95"/>
                </a:lnTo>
                <a:lnTo>
                  <a:pt x="551" y="86"/>
                </a:lnTo>
                <a:lnTo>
                  <a:pt x="546" y="77"/>
                </a:lnTo>
                <a:lnTo>
                  <a:pt x="540" y="68"/>
                </a:lnTo>
                <a:lnTo>
                  <a:pt x="532" y="59"/>
                </a:lnTo>
                <a:lnTo>
                  <a:pt x="526" y="51"/>
                </a:lnTo>
                <a:lnTo>
                  <a:pt x="518" y="45"/>
                </a:lnTo>
                <a:lnTo>
                  <a:pt x="510" y="39"/>
                </a:lnTo>
                <a:lnTo>
                  <a:pt x="501" y="34"/>
                </a:lnTo>
                <a:lnTo>
                  <a:pt x="483" y="23"/>
                </a:lnTo>
                <a:lnTo>
                  <a:pt x="463" y="14"/>
                </a:lnTo>
                <a:lnTo>
                  <a:pt x="440" y="8"/>
                </a:lnTo>
                <a:lnTo>
                  <a:pt x="415" y="4"/>
                </a:lnTo>
                <a:lnTo>
                  <a:pt x="388" y="0"/>
                </a:lnTo>
                <a:lnTo>
                  <a:pt x="360" y="0"/>
                </a:lnTo>
                <a:lnTo>
                  <a:pt x="332" y="0"/>
                </a:lnTo>
                <a:lnTo>
                  <a:pt x="306" y="4"/>
                </a:lnTo>
                <a:lnTo>
                  <a:pt x="280" y="8"/>
                </a:lnTo>
                <a:lnTo>
                  <a:pt x="258" y="14"/>
                </a:lnTo>
                <a:lnTo>
                  <a:pt x="238" y="23"/>
                </a:lnTo>
                <a:lnTo>
                  <a:pt x="219" y="34"/>
                </a:lnTo>
                <a:lnTo>
                  <a:pt x="211" y="39"/>
                </a:lnTo>
                <a:lnTo>
                  <a:pt x="203" y="45"/>
                </a:lnTo>
                <a:lnTo>
                  <a:pt x="196" y="51"/>
                </a:lnTo>
                <a:lnTo>
                  <a:pt x="188" y="59"/>
                </a:lnTo>
                <a:lnTo>
                  <a:pt x="181" y="68"/>
                </a:lnTo>
                <a:lnTo>
                  <a:pt x="175" y="77"/>
                </a:lnTo>
                <a:lnTo>
                  <a:pt x="169" y="86"/>
                </a:lnTo>
                <a:lnTo>
                  <a:pt x="165" y="95"/>
                </a:lnTo>
                <a:lnTo>
                  <a:pt x="158" y="112"/>
                </a:lnTo>
                <a:lnTo>
                  <a:pt x="154" y="129"/>
                </a:lnTo>
                <a:lnTo>
                  <a:pt x="151" y="154"/>
                </a:lnTo>
                <a:lnTo>
                  <a:pt x="152" y="164"/>
                </a:lnTo>
                <a:lnTo>
                  <a:pt x="167" y="275"/>
                </a:lnTo>
                <a:lnTo>
                  <a:pt x="163" y="286"/>
                </a:lnTo>
                <a:lnTo>
                  <a:pt x="162" y="299"/>
                </a:lnTo>
                <a:lnTo>
                  <a:pt x="163" y="308"/>
                </a:lnTo>
                <a:lnTo>
                  <a:pt x="165" y="317"/>
                </a:lnTo>
                <a:lnTo>
                  <a:pt x="167" y="326"/>
                </a:lnTo>
                <a:lnTo>
                  <a:pt x="171" y="334"/>
                </a:lnTo>
                <a:lnTo>
                  <a:pt x="176" y="342"/>
                </a:lnTo>
                <a:lnTo>
                  <a:pt x="183" y="348"/>
                </a:lnTo>
                <a:lnTo>
                  <a:pt x="189" y="352"/>
                </a:lnTo>
                <a:lnTo>
                  <a:pt x="197" y="356"/>
                </a:lnTo>
                <a:lnTo>
                  <a:pt x="199" y="371"/>
                </a:lnTo>
                <a:lnTo>
                  <a:pt x="203" y="385"/>
                </a:lnTo>
                <a:lnTo>
                  <a:pt x="208" y="400"/>
                </a:lnTo>
                <a:lnTo>
                  <a:pt x="216" y="412"/>
                </a:lnTo>
                <a:lnTo>
                  <a:pt x="224" y="425"/>
                </a:lnTo>
                <a:lnTo>
                  <a:pt x="233" y="437"/>
                </a:lnTo>
                <a:lnTo>
                  <a:pt x="243" y="448"/>
                </a:lnTo>
                <a:lnTo>
                  <a:pt x="253" y="459"/>
                </a:lnTo>
                <a:lnTo>
                  <a:pt x="86" y="509"/>
                </a:lnTo>
                <a:lnTo>
                  <a:pt x="77" y="513"/>
                </a:lnTo>
                <a:lnTo>
                  <a:pt x="68" y="516"/>
                </a:lnTo>
                <a:lnTo>
                  <a:pt x="59" y="523"/>
                </a:lnTo>
                <a:lnTo>
                  <a:pt x="52" y="528"/>
                </a:lnTo>
                <a:lnTo>
                  <a:pt x="44" y="534"/>
                </a:lnTo>
                <a:lnTo>
                  <a:pt x="36" y="542"/>
                </a:lnTo>
                <a:lnTo>
                  <a:pt x="30" y="550"/>
                </a:lnTo>
                <a:lnTo>
                  <a:pt x="23" y="559"/>
                </a:lnTo>
                <a:lnTo>
                  <a:pt x="18" y="566"/>
                </a:lnTo>
                <a:lnTo>
                  <a:pt x="13" y="575"/>
                </a:lnTo>
                <a:lnTo>
                  <a:pt x="9" y="586"/>
                </a:lnTo>
                <a:lnTo>
                  <a:pt x="7" y="595"/>
                </a:lnTo>
                <a:lnTo>
                  <a:pt x="3" y="605"/>
                </a:lnTo>
                <a:lnTo>
                  <a:pt x="2" y="615"/>
                </a:lnTo>
                <a:lnTo>
                  <a:pt x="0" y="626"/>
                </a:lnTo>
                <a:lnTo>
                  <a:pt x="0" y="637"/>
                </a:lnTo>
                <a:lnTo>
                  <a:pt x="0" y="721"/>
                </a:lnTo>
                <a:lnTo>
                  <a:pt x="721" y="721"/>
                </a:lnTo>
                <a:lnTo>
                  <a:pt x="721" y="637"/>
                </a:lnTo>
                <a:lnTo>
                  <a:pt x="721" y="626"/>
                </a:lnTo>
                <a:lnTo>
                  <a:pt x="720" y="615"/>
                </a:lnTo>
                <a:lnTo>
                  <a:pt x="717" y="605"/>
                </a:lnTo>
                <a:lnTo>
                  <a:pt x="714" y="595"/>
                </a:lnTo>
                <a:lnTo>
                  <a:pt x="711" y="586"/>
                </a:lnTo>
                <a:lnTo>
                  <a:pt x="707" y="575"/>
                </a:lnTo>
                <a:lnTo>
                  <a:pt x="702" y="566"/>
                </a:lnTo>
                <a:lnTo>
                  <a:pt x="696" y="559"/>
                </a:lnTo>
                <a:lnTo>
                  <a:pt x="690" y="550"/>
                </a:lnTo>
                <a:lnTo>
                  <a:pt x="684" y="542"/>
                </a:lnTo>
                <a:lnTo>
                  <a:pt x="677" y="534"/>
                </a:lnTo>
                <a:lnTo>
                  <a:pt x="669" y="528"/>
                </a:lnTo>
                <a:lnTo>
                  <a:pt x="660" y="522"/>
                </a:lnTo>
                <a:lnTo>
                  <a:pt x="653" y="516"/>
                </a:lnTo>
                <a:lnTo>
                  <a:pt x="644" y="511"/>
                </a:lnTo>
                <a:lnTo>
                  <a:pt x="633" y="507"/>
                </a:lnTo>
                <a:close/>
              </a:path>
            </a:pathLst>
          </a:custGeom>
          <a:solidFill>
            <a:srgbClr val="FFBE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Oval 22">
            <a:extLst>
              <a:ext uri="{FF2B5EF4-FFF2-40B4-BE49-F238E27FC236}">
                <a16:creationId xmlns:a16="http://schemas.microsoft.com/office/drawing/2014/main" id="{A29D1CDB-65B6-4F75-889C-CB837A512828}"/>
              </a:ext>
            </a:extLst>
          </p:cNvPr>
          <p:cNvSpPr/>
          <p:nvPr/>
        </p:nvSpPr>
        <p:spPr>
          <a:xfrm>
            <a:off x="3688427" y="450245"/>
            <a:ext cx="770473" cy="754553"/>
          </a:xfrm>
          <a:prstGeom prst="ellipse">
            <a:avLst/>
          </a:prstGeom>
          <a:noFill/>
          <a:ln w="12700">
            <a:solidFill>
              <a:srgbClr val="FF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직사각형 217">
            <a:extLst>
              <a:ext uri="{FF2B5EF4-FFF2-40B4-BE49-F238E27FC236}">
                <a16:creationId xmlns:a16="http://schemas.microsoft.com/office/drawing/2014/main" id="{13FF4CA0-F674-4D03-9981-A9F74B34ABD1}"/>
              </a:ext>
            </a:extLst>
          </p:cNvPr>
          <p:cNvSpPr/>
          <p:nvPr/>
        </p:nvSpPr>
        <p:spPr>
          <a:xfrm>
            <a:off x="4499759" y="684069"/>
            <a:ext cx="529312" cy="230832"/>
          </a:xfrm>
          <a:prstGeom prst="rect">
            <a:avLst/>
          </a:prstGeom>
          <a:solidFill>
            <a:srgbClr val="28D5A9"/>
          </a:solidFill>
        </p:spPr>
        <p:txBody>
          <a:bodyPr wrap="none">
            <a:spAutoFit/>
          </a:bodyPr>
          <a:lstStyle/>
          <a:p>
            <a:r>
              <a:rPr lang="en-US" sz="900" b="1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users</a:t>
            </a:r>
          </a:p>
        </p:txBody>
      </p:sp>
    </p:spTree>
    <p:extLst>
      <p:ext uri="{BB962C8B-B14F-4D97-AF65-F5344CB8AC3E}">
        <p14:creationId xmlns:p14="http://schemas.microsoft.com/office/powerpoint/2010/main" val="2448925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FC577F7CA9B54DB781B1DCBBEA74B7" ma:contentTypeVersion="3" ma:contentTypeDescription="Create a new document." ma:contentTypeScope="" ma:versionID="f62eb055f4eb8dc0f039f050142dd4e7">
  <xsd:schema xmlns:xsd="http://www.w3.org/2001/XMLSchema" xmlns:xs="http://www.w3.org/2001/XMLSchema" xmlns:p="http://schemas.microsoft.com/office/2006/metadata/properties" xmlns:ns2="68a99b28-51bb-47aa-a7dd-12b1da00000d" targetNamespace="http://schemas.microsoft.com/office/2006/metadata/properties" ma:root="true" ma:fieldsID="5772bb6eed46fe6019448b33dad89eba" ns2:_="">
    <xsd:import namespace="68a99b28-51bb-47aa-a7dd-12b1da0000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a99b28-51bb-47aa-a7dd-12b1da000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A5A6E3-3B31-4C1C-86A1-688E8F48FF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a99b28-51bb-47aa-a7dd-12b1da0000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4A2009-D2F1-4F0E-8C2B-767AC5D46D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713</Words>
  <Application>Microsoft Office PowerPoint</Application>
  <PresentationFormat>Widescreen</PresentationFormat>
  <Paragraphs>166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System Summery</vt:lpstr>
      <vt:lpstr>Table of contents</vt:lpstr>
      <vt:lpstr>LMS </vt:lpstr>
      <vt:lpstr>PowerPoint Presentation</vt:lpstr>
      <vt:lpstr>PowerPoint Presentation</vt:lpstr>
      <vt:lpstr>PowerPoint Presentation</vt:lpstr>
      <vt:lpstr>PowerPoint Presentation</vt:lpstr>
      <vt:lpstr>OER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Nugroho Ade</dc:creator>
  <cp:lastModifiedBy>Md. Jobail Alam</cp:lastModifiedBy>
  <cp:revision>251</cp:revision>
  <dcterms:created xsi:type="dcterms:W3CDTF">2018-07-10T04:11:49Z</dcterms:created>
  <dcterms:modified xsi:type="dcterms:W3CDTF">2023-07-17T09:46:05Z</dcterms:modified>
</cp:coreProperties>
</file>